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embeddedFontLst>
    <p:embeddedFont>
      <p:font typeface="Sofia Sans Extra Condensed" panose="020B0604020202020204" charset="0"/>
      <p:regular r:id="rId49"/>
      <p:bold r:id="rId50"/>
      <p:italic r:id="rId51"/>
      <p:boldItalic r:id="rId5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351" autoAdjust="0"/>
  </p:normalViewPr>
  <p:slideViewPr>
    <p:cSldViewPr snapToGrid="0">
      <p:cViewPr varScale="1">
        <p:scale>
          <a:sx n="158" d="100"/>
          <a:sy n="158" d="100"/>
        </p:scale>
        <p:origin x="15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52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glos-dezinformacje.nask.pl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k.pl/dezinf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zczepienia.pzh.gov.pl/wszystko-o-szczepieniach/jak-sie-bada-bezpieczenstwo-szczepione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nask.pl/dezinfo/" TargetMode="External"/><Relationship Id="rId4" Type="http://schemas.openxmlformats.org/officeDocument/2006/relationships/hyperlink" Target="https://szczepienia.pzh.gov.pl/kroki-milowe-w-wakcynologii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 dirty="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2026</a:t>
            </a:r>
          </a:p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19 - 25 KWIETNIA</a:t>
            </a:r>
            <a:endParaRPr lang="pl-PL" sz="4000" b="1" dirty="0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038CAB3-67BE-8EC7-5541-A3B42B41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7262" y="5585061"/>
            <a:ext cx="4203114" cy="1050778"/>
          </a:xfrm>
          <a:prstGeom prst="rect">
            <a:avLst/>
          </a:prstGeom>
        </p:spPr>
      </p:pic>
      <p:pic>
        <p:nvPicPr>
          <p:cNvPr id="8" name="Obraz 7" descr="Logotyp Państwowej Inspekcji Sanitarnej z hasłem Chronimy zdrowie z myślą o przyszłości">
            <a:extLst>
              <a:ext uri="{FF2B5EF4-FFF2-40B4-BE49-F238E27FC236}">
                <a16:creationId xmlns:a16="http://schemas.microsoft.com/office/drawing/2014/main" id="{85903432-DBCB-8E21-7333-4E1836420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179" y="185804"/>
            <a:ext cx="3723553" cy="8714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E2BD03-ED15-3FC6-238D-7E4B1E751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5" y="285280"/>
            <a:ext cx="1377130" cy="6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ED94AAE-9C23-3D0D-AF26-A83D9892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55AD012-6063-77F7-CB95-020AE139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85E02C3-5ACB-D73E-DD0B-303AA4249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D1EA9B3-650C-25C2-64D4-950B2FE7C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71CEFA8-9098-F0E0-2E2A-64DBF6C6A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FE45085-F721-FB5D-A6EA-6E8E0D531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573170D-215E-6E0A-D5D6-1B06F2C2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5CF93E7-F171-3E49-AF7F-50E777416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  <p:pic>
        <p:nvPicPr>
          <p:cNvPr id="6" name="Obraz 5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9F34517-A2DE-E787-C03A-6EAEE5DA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ED7EBC1-166F-D651-7432-9EDF4097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przesłanie </a:t>
            </a:r>
            <a:b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Zapobiegaj. Chroń. </a:t>
            </a:r>
            <a:r>
              <a:rPr lang="pl-PL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 się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23BC179-7134-88D9-95F8-27E72065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64E38A5-0D82-C26E-61BF-B0C9A88D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AE4E1173-02BD-907C-0A78-FA989753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36BB928-04B0-A8A2-B293-BE065BE0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C197DD8-7C08-D9FE-F1AC-E3360C0B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67D3D74-C81E-C335-CE68-00735617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8C75CBC-3273-D254-43C3-4C5BF8395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A69EE12-F04F-3925-F3AD-B411950BB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A0CF6EC-9489-DD9C-8EE9-AF065236C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E316CFF-C622-E5C3-B3BD-8EFD29B02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DC86EC-9834-E69F-464F-EA740A738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7BB417F-0017-483A-74FD-1494C946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1A6244C-BBF6-C3D7-BD37-13889280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1E5A2AF-5AD2-4AE3-B17B-6359DDD58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F31878-E6FC-8FDD-96ED-970620A1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2D8BD00-EB5A-27C9-7ED8-1F314CE2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  <p:pic>
        <p:nvPicPr>
          <p:cNvPr id="11" name="Obraz 10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9EE41C8-51EF-F009-0FE1-047175D7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dirty="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1533DC-1CBE-CD64-35E7-2F5E0EBE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Obraz 7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CB6AAB0-16A3-35B8-E0DD-47AF05DC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45AC680-028E-A792-DA2E-9FFE86F81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na śmiertelnie groźne zachorowania na krztusiec i inwazyjną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pogrypowych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48813F2-3B04-ECFE-E555-4CC8B3CA2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 dirty="0"/>
          </a:p>
        </p:txBody>
      </p:sp>
      <p:pic>
        <p:nvPicPr>
          <p:cNvPr id="9" name="Obraz 8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6F322-0F6C-0941-A8F3-CCDB39E4D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D6602E1-4B7C-EC9D-68D1-627177CF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jednej szczepionce używanej w Polsce – DTP (przeciw błonicy, tężcowi i krztuścowi) i jej odpowiednikach,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składzie występuje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Rtęć należy do grupy naturalnych pierwiastków występujących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skorupie ziemskiej, powietrzu, glebie i wodzie. Niektóre z bakterii występujących w środowisku mogą zmieniać rtęć nieorganiczną w organiczną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która przez łańcuch pokarmowy dostaje się do organizmów ryb, innych zwierząt i ludzi. Jeśli zgromadzi się w organizmie w dużym stężeniu, może spowodować uszkodzenie układu nerwowego (tzw. działanie neurotoksyczne). Zwykle o szkodliwym wpływie rtęci na organizm człowieka mówi się właśnie w kontekście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metylortęci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Należy jednak pamiętać, że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zawiera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nie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 w ilości toksycznej.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93B8494-E2BF-A508-60F3-8A4DBC47D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63A3C30-3B99-DC30-54C9-46BB7FC6E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III, Warszawa 2023r., (praca niepublikowana)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244885D-FEFE-ED05-5593-3AB1A0E37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587C-AE26-8DE1-2A32-316E8371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F487C520-BD49-31DF-DAF1-3DAC8B4E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EBCABCC6-889B-3714-4831-F76986313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644" y="1995287"/>
            <a:ext cx="6680712" cy="1670177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7703587B-F468-3935-6480-F389077E90CC}"/>
              </a:ext>
            </a:extLst>
          </p:cNvPr>
          <p:cNvGrpSpPr/>
          <p:nvPr/>
        </p:nvGrpSpPr>
        <p:grpSpPr>
          <a:xfrm>
            <a:off x="3266306" y="5383008"/>
            <a:ext cx="5677858" cy="928472"/>
            <a:chOff x="2036019" y="5370080"/>
            <a:chExt cx="6240120" cy="1020416"/>
          </a:xfrm>
        </p:grpSpPr>
        <p:pic>
          <p:nvPicPr>
            <p:cNvPr id="8" name="Obraz 7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DFB4C479-1332-6BEE-E873-C4EA2B29D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5861" y="5370080"/>
              <a:ext cx="4360278" cy="1020416"/>
            </a:xfrm>
            <a:prstGeom prst="rect">
              <a:avLst/>
            </a:prstGeom>
          </p:spPr>
        </p:pic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940B7E6-307E-7F28-EB8C-FF6C6AE3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019" y="5508354"/>
              <a:ext cx="1591454" cy="743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48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4E6EC27-B61C-5708-6BCE-985B30F5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EFFD744-F1E2-B8A7-CB7D-6FF4E0510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72558-3C60-CF93-81F5-0AB12C8B2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az 1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32CCADD-B1FA-93C0-ADCD-BF1204283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E66B3A-2BCC-12FE-2BF9-7A94A4F50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E0FBC-F204-4CB2-B3FC-7D9AB807023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7f608a92-3c17-4493-b7cc-02426852fc3e"/>
    <ds:schemaRef ds:uri="http://www.w3.org/XML/1998/namespace"/>
    <ds:schemaRef ds:uri="http://purl.org/dc/dcmitype/"/>
    <ds:schemaRef ds:uri="http://schemas.microsoft.com/office/infopath/2007/PartnerControls"/>
    <ds:schemaRef ds:uri="af492464-8d7a-4a12-a5a5-7fc399cf714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B2DB1-D9A0-4EE9-97AD-66352DD8A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08a92-3c17-4493-b7cc-02426852fc3e"/>
    <ds:schemaRef ds:uri="af492464-8d7a-4a12-a5a5-7fc399cf71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2841</Words>
  <Application>Microsoft Office PowerPoint</Application>
  <PresentationFormat>Panoramiczny</PresentationFormat>
  <Paragraphs>246</Paragraphs>
  <Slides>43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Motyw pakietu Office</vt:lpstr>
      <vt:lpstr>Szczepienia chronią  - zaufaj nauce!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lastModifiedBy>GIS - Marcin Szczupak</cp:lastModifiedBy>
  <cp:revision>51</cp:revision>
  <dcterms:created xsi:type="dcterms:W3CDTF">2025-03-24T11:43:22Z</dcterms:created>
  <dcterms:modified xsi:type="dcterms:W3CDTF">2026-04-21T06:05:53Z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