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79" r:id="rId12"/>
    <p:sldId id="265" r:id="rId13"/>
    <p:sldId id="266" r:id="rId14"/>
    <p:sldId id="267" r:id="rId15"/>
    <p:sldId id="274" r:id="rId16"/>
    <p:sldId id="268" r:id="rId17"/>
    <p:sldId id="276" r:id="rId18"/>
    <p:sldId id="275" r:id="rId19"/>
    <p:sldId id="277" r:id="rId20"/>
    <p:sldId id="270" r:id="rId21"/>
    <p:sldId id="280" r:id="rId22"/>
    <p:sldId id="271" r:id="rId23"/>
    <p:sldId id="27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582366-8987-48EC-82C9-4A9FC4D7FAB9}" type="doc">
      <dgm:prSet loTypeId="urn:microsoft.com/office/officeart/2005/8/layout/vProcess5" loCatId="process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12B8A3B-0984-48F6-A012-A66793572504}">
      <dgm:prSet/>
      <dgm:spPr/>
      <dgm:t>
        <a:bodyPr/>
        <a:lstStyle/>
        <a:p>
          <a:r>
            <a:rPr lang="pl-PL"/>
            <a:t>Zakażenie HPV</a:t>
          </a:r>
          <a:endParaRPr lang="en-US"/>
        </a:p>
      </dgm:t>
    </dgm:pt>
    <dgm:pt modelId="{EF04367F-3EAD-4CB8-B85D-AB786286965E}" type="parTrans" cxnId="{1610B537-EF60-4AD3-9C6E-C1578745F7C9}">
      <dgm:prSet/>
      <dgm:spPr/>
      <dgm:t>
        <a:bodyPr/>
        <a:lstStyle/>
        <a:p>
          <a:endParaRPr lang="en-US"/>
        </a:p>
      </dgm:t>
    </dgm:pt>
    <dgm:pt modelId="{23BD06D4-1B18-4A10-83FC-8E2D8CBEDF22}" type="sibTrans" cxnId="{1610B537-EF60-4AD3-9C6E-C1578745F7C9}">
      <dgm:prSet/>
      <dgm:spPr/>
      <dgm:t>
        <a:bodyPr/>
        <a:lstStyle/>
        <a:p>
          <a:endParaRPr lang="en-US"/>
        </a:p>
      </dgm:t>
    </dgm:pt>
    <dgm:pt modelId="{6572756F-6D75-46CA-A834-876DE21D7AD4}">
      <dgm:prSet/>
      <dgm:spPr/>
      <dgm:t>
        <a:bodyPr/>
        <a:lstStyle/>
        <a:p>
          <a:r>
            <a:rPr lang="pl-PL"/>
            <a:t>Profilaktyka</a:t>
          </a:r>
          <a:endParaRPr lang="en-US"/>
        </a:p>
      </dgm:t>
    </dgm:pt>
    <dgm:pt modelId="{50B8FFB0-B0AF-4E8D-8A28-344B670677CC}" type="parTrans" cxnId="{FBF4BEE3-28CC-4D60-8B2B-11F4A61DD0D2}">
      <dgm:prSet/>
      <dgm:spPr/>
      <dgm:t>
        <a:bodyPr/>
        <a:lstStyle/>
        <a:p>
          <a:endParaRPr lang="en-US"/>
        </a:p>
      </dgm:t>
    </dgm:pt>
    <dgm:pt modelId="{B06CE247-A11B-40B9-9C5E-B4A4E025010C}" type="sibTrans" cxnId="{FBF4BEE3-28CC-4D60-8B2B-11F4A61DD0D2}">
      <dgm:prSet/>
      <dgm:spPr/>
      <dgm:t>
        <a:bodyPr/>
        <a:lstStyle/>
        <a:p>
          <a:endParaRPr lang="en-US"/>
        </a:p>
      </dgm:t>
    </dgm:pt>
    <dgm:pt modelId="{FDF7EC74-EFD8-4F7E-9A00-EA8C9881CA58}">
      <dgm:prSet/>
      <dgm:spPr/>
      <dgm:t>
        <a:bodyPr/>
        <a:lstStyle/>
        <a:p>
          <a:r>
            <a:rPr lang="pl-PL"/>
            <a:t>Szczepionki</a:t>
          </a:r>
          <a:endParaRPr lang="en-US"/>
        </a:p>
      </dgm:t>
    </dgm:pt>
    <dgm:pt modelId="{13B0F2CF-234B-4F91-9847-BF1BAFC3D213}" type="parTrans" cxnId="{107366F1-15E5-4423-ADAE-38E96EEAE5DF}">
      <dgm:prSet/>
      <dgm:spPr/>
      <dgm:t>
        <a:bodyPr/>
        <a:lstStyle/>
        <a:p>
          <a:endParaRPr lang="en-US"/>
        </a:p>
      </dgm:t>
    </dgm:pt>
    <dgm:pt modelId="{A3C5BC07-860C-4D03-8190-E4E784F4FC98}" type="sibTrans" cxnId="{107366F1-15E5-4423-ADAE-38E96EEAE5DF}">
      <dgm:prSet/>
      <dgm:spPr/>
      <dgm:t>
        <a:bodyPr/>
        <a:lstStyle/>
        <a:p>
          <a:endParaRPr lang="en-US"/>
        </a:p>
      </dgm:t>
    </dgm:pt>
    <dgm:pt modelId="{E71C42B9-6926-4A25-A38B-BE6F97003470}">
      <dgm:prSet/>
      <dgm:spPr/>
      <dgm:t>
        <a:bodyPr/>
        <a:lstStyle/>
        <a:p>
          <a:r>
            <a:rPr lang="pl-PL"/>
            <a:t>Działania niepożądane</a:t>
          </a:r>
          <a:endParaRPr lang="en-US"/>
        </a:p>
      </dgm:t>
    </dgm:pt>
    <dgm:pt modelId="{CDFC33F3-6F1E-4EF6-9EA6-850B2931C0FA}" type="parTrans" cxnId="{DA414DEB-A865-4572-B0F2-62442AF8E72A}">
      <dgm:prSet/>
      <dgm:spPr/>
      <dgm:t>
        <a:bodyPr/>
        <a:lstStyle/>
        <a:p>
          <a:endParaRPr lang="en-US"/>
        </a:p>
      </dgm:t>
    </dgm:pt>
    <dgm:pt modelId="{77B7A9C3-8AC5-41C3-BF15-8A00C14CA338}" type="sibTrans" cxnId="{DA414DEB-A865-4572-B0F2-62442AF8E72A}">
      <dgm:prSet/>
      <dgm:spPr/>
      <dgm:t>
        <a:bodyPr/>
        <a:lstStyle/>
        <a:p>
          <a:endParaRPr lang="en-US"/>
        </a:p>
      </dgm:t>
    </dgm:pt>
    <dgm:pt modelId="{2DC2ADD3-D747-4D26-8AE3-6B428F475CAA}">
      <dgm:prSet/>
      <dgm:spPr/>
      <dgm:t>
        <a:bodyPr/>
        <a:lstStyle/>
        <a:p>
          <a:r>
            <a:rPr lang="pl-PL"/>
            <a:t>Organizacja szczepień w szkole</a:t>
          </a:r>
          <a:endParaRPr lang="en-US"/>
        </a:p>
      </dgm:t>
    </dgm:pt>
    <dgm:pt modelId="{F99AB17B-209A-4C37-8ECF-44D9EE291BFB}" type="parTrans" cxnId="{2517A4B8-31B9-4692-8330-91DC3B43370F}">
      <dgm:prSet/>
      <dgm:spPr/>
      <dgm:t>
        <a:bodyPr/>
        <a:lstStyle/>
        <a:p>
          <a:endParaRPr lang="en-US"/>
        </a:p>
      </dgm:t>
    </dgm:pt>
    <dgm:pt modelId="{67A5004B-3341-4713-BB0C-8AB87468FF22}" type="sibTrans" cxnId="{2517A4B8-31B9-4692-8330-91DC3B43370F}">
      <dgm:prSet/>
      <dgm:spPr/>
      <dgm:t>
        <a:bodyPr/>
        <a:lstStyle/>
        <a:p>
          <a:endParaRPr lang="en-US"/>
        </a:p>
      </dgm:t>
    </dgm:pt>
    <dgm:pt modelId="{075AEF45-80E2-4A9F-B729-37554544E987}" type="pres">
      <dgm:prSet presAssocID="{DD582366-8987-48EC-82C9-4A9FC4D7FAB9}" presName="outerComposite" presStyleCnt="0">
        <dgm:presLayoutVars>
          <dgm:chMax val="5"/>
          <dgm:dir/>
          <dgm:resizeHandles val="exact"/>
        </dgm:presLayoutVars>
      </dgm:prSet>
      <dgm:spPr/>
    </dgm:pt>
    <dgm:pt modelId="{95FA267E-987B-4653-82AB-A6B8C9994400}" type="pres">
      <dgm:prSet presAssocID="{DD582366-8987-48EC-82C9-4A9FC4D7FAB9}" presName="dummyMaxCanvas" presStyleCnt="0">
        <dgm:presLayoutVars/>
      </dgm:prSet>
      <dgm:spPr/>
    </dgm:pt>
    <dgm:pt modelId="{68B6DE6C-67A1-446A-8852-9CCC49D3E2F0}" type="pres">
      <dgm:prSet presAssocID="{DD582366-8987-48EC-82C9-4A9FC4D7FAB9}" presName="FiveNodes_1" presStyleLbl="node1" presStyleIdx="0" presStyleCnt="5" custLinFactNeighborX="-35920" custLinFactNeighborY="-2806">
        <dgm:presLayoutVars>
          <dgm:bulletEnabled val="1"/>
        </dgm:presLayoutVars>
      </dgm:prSet>
      <dgm:spPr/>
    </dgm:pt>
    <dgm:pt modelId="{96FE25AE-B725-4773-BFD5-1F9B046E2688}" type="pres">
      <dgm:prSet presAssocID="{DD582366-8987-48EC-82C9-4A9FC4D7FAB9}" presName="FiveNodes_2" presStyleLbl="node1" presStyleIdx="1" presStyleCnt="5">
        <dgm:presLayoutVars>
          <dgm:bulletEnabled val="1"/>
        </dgm:presLayoutVars>
      </dgm:prSet>
      <dgm:spPr/>
    </dgm:pt>
    <dgm:pt modelId="{54B7227D-E60A-4F47-8888-4F258C262D26}" type="pres">
      <dgm:prSet presAssocID="{DD582366-8987-48EC-82C9-4A9FC4D7FAB9}" presName="FiveNodes_3" presStyleLbl="node1" presStyleIdx="2" presStyleCnt="5">
        <dgm:presLayoutVars>
          <dgm:bulletEnabled val="1"/>
        </dgm:presLayoutVars>
      </dgm:prSet>
      <dgm:spPr/>
    </dgm:pt>
    <dgm:pt modelId="{1492BA17-389E-47EE-B9CA-B3F08F1638DB}" type="pres">
      <dgm:prSet presAssocID="{DD582366-8987-48EC-82C9-4A9FC4D7FAB9}" presName="FiveNodes_4" presStyleLbl="node1" presStyleIdx="3" presStyleCnt="5">
        <dgm:presLayoutVars>
          <dgm:bulletEnabled val="1"/>
        </dgm:presLayoutVars>
      </dgm:prSet>
      <dgm:spPr/>
    </dgm:pt>
    <dgm:pt modelId="{D0890AF6-B7C7-4412-A4BC-E8001F728A4A}" type="pres">
      <dgm:prSet presAssocID="{DD582366-8987-48EC-82C9-4A9FC4D7FAB9}" presName="FiveNodes_5" presStyleLbl="node1" presStyleIdx="4" presStyleCnt="5">
        <dgm:presLayoutVars>
          <dgm:bulletEnabled val="1"/>
        </dgm:presLayoutVars>
      </dgm:prSet>
      <dgm:spPr/>
    </dgm:pt>
    <dgm:pt modelId="{6672A81E-2BC9-46F6-931E-EF92504951DA}" type="pres">
      <dgm:prSet presAssocID="{DD582366-8987-48EC-82C9-4A9FC4D7FAB9}" presName="FiveConn_1-2" presStyleLbl="fgAccFollowNode1" presStyleIdx="0" presStyleCnt="4">
        <dgm:presLayoutVars>
          <dgm:bulletEnabled val="1"/>
        </dgm:presLayoutVars>
      </dgm:prSet>
      <dgm:spPr/>
    </dgm:pt>
    <dgm:pt modelId="{EDB03AA4-5244-4138-AD0A-DDC81E31B6A7}" type="pres">
      <dgm:prSet presAssocID="{DD582366-8987-48EC-82C9-4A9FC4D7FAB9}" presName="FiveConn_2-3" presStyleLbl="fgAccFollowNode1" presStyleIdx="1" presStyleCnt="4">
        <dgm:presLayoutVars>
          <dgm:bulletEnabled val="1"/>
        </dgm:presLayoutVars>
      </dgm:prSet>
      <dgm:spPr/>
    </dgm:pt>
    <dgm:pt modelId="{867D4AD2-D89A-45AC-B833-845CF03CBF3A}" type="pres">
      <dgm:prSet presAssocID="{DD582366-8987-48EC-82C9-4A9FC4D7FAB9}" presName="FiveConn_3-4" presStyleLbl="fgAccFollowNode1" presStyleIdx="2" presStyleCnt="4">
        <dgm:presLayoutVars>
          <dgm:bulletEnabled val="1"/>
        </dgm:presLayoutVars>
      </dgm:prSet>
      <dgm:spPr/>
    </dgm:pt>
    <dgm:pt modelId="{96871B34-3C7F-44D6-B3BD-27CD6164AE53}" type="pres">
      <dgm:prSet presAssocID="{DD582366-8987-48EC-82C9-4A9FC4D7FAB9}" presName="FiveConn_4-5" presStyleLbl="fgAccFollowNode1" presStyleIdx="3" presStyleCnt="4">
        <dgm:presLayoutVars>
          <dgm:bulletEnabled val="1"/>
        </dgm:presLayoutVars>
      </dgm:prSet>
      <dgm:spPr/>
    </dgm:pt>
    <dgm:pt modelId="{16C8463F-189C-4FAA-A959-FF11AB4F8B66}" type="pres">
      <dgm:prSet presAssocID="{DD582366-8987-48EC-82C9-4A9FC4D7FAB9}" presName="FiveNodes_1_text" presStyleLbl="node1" presStyleIdx="4" presStyleCnt="5">
        <dgm:presLayoutVars>
          <dgm:bulletEnabled val="1"/>
        </dgm:presLayoutVars>
      </dgm:prSet>
      <dgm:spPr/>
    </dgm:pt>
    <dgm:pt modelId="{3B7A94C0-C06E-4FCA-977E-6C3C910AC500}" type="pres">
      <dgm:prSet presAssocID="{DD582366-8987-48EC-82C9-4A9FC4D7FAB9}" presName="FiveNodes_2_text" presStyleLbl="node1" presStyleIdx="4" presStyleCnt="5">
        <dgm:presLayoutVars>
          <dgm:bulletEnabled val="1"/>
        </dgm:presLayoutVars>
      </dgm:prSet>
      <dgm:spPr/>
    </dgm:pt>
    <dgm:pt modelId="{79FAD80A-DA77-4D33-A154-49E64EF5FCAA}" type="pres">
      <dgm:prSet presAssocID="{DD582366-8987-48EC-82C9-4A9FC4D7FAB9}" presName="FiveNodes_3_text" presStyleLbl="node1" presStyleIdx="4" presStyleCnt="5">
        <dgm:presLayoutVars>
          <dgm:bulletEnabled val="1"/>
        </dgm:presLayoutVars>
      </dgm:prSet>
      <dgm:spPr/>
    </dgm:pt>
    <dgm:pt modelId="{C3FC4F6A-CD22-47CD-B06F-3418EB89AB14}" type="pres">
      <dgm:prSet presAssocID="{DD582366-8987-48EC-82C9-4A9FC4D7FAB9}" presName="FiveNodes_4_text" presStyleLbl="node1" presStyleIdx="4" presStyleCnt="5">
        <dgm:presLayoutVars>
          <dgm:bulletEnabled val="1"/>
        </dgm:presLayoutVars>
      </dgm:prSet>
      <dgm:spPr/>
    </dgm:pt>
    <dgm:pt modelId="{CE8CABDB-4F0D-4978-A4AF-8E47F977751B}" type="pres">
      <dgm:prSet presAssocID="{DD582366-8987-48EC-82C9-4A9FC4D7FAB9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8A70804-8118-457A-B76B-01FDF604F451}" type="presOf" srcId="{6572756F-6D75-46CA-A834-876DE21D7AD4}" destId="{96FE25AE-B725-4773-BFD5-1F9B046E2688}" srcOrd="0" destOrd="0" presId="urn:microsoft.com/office/officeart/2005/8/layout/vProcess5"/>
    <dgm:cxn modelId="{671A2F19-2813-462E-831D-D5D672DD1057}" type="presOf" srcId="{E71C42B9-6926-4A25-A38B-BE6F97003470}" destId="{C3FC4F6A-CD22-47CD-B06F-3418EB89AB14}" srcOrd="1" destOrd="0" presId="urn:microsoft.com/office/officeart/2005/8/layout/vProcess5"/>
    <dgm:cxn modelId="{464D3436-F3F7-4100-8FEE-530DF830828B}" type="presOf" srcId="{6572756F-6D75-46CA-A834-876DE21D7AD4}" destId="{3B7A94C0-C06E-4FCA-977E-6C3C910AC500}" srcOrd="1" destOrd="0" presId="urn:microsoft.com/office/officeart/2005/8/layout/vProcess5"/>
    <dgm:cxn modelId="{1610B537-EF60-4AD3-9C6E-C1578745F7C9}" srcId="{DD582366-8987-48EC-82C9-4A9FC4D7FAB9}" destId="{212B8A3B-0984-48F6-A012-A66793572504}" srcOrd="0" destOrd="0" parTransId="{EF04367F-3EAD-4CB8-B85D-AB786286965E}" sibTransId="{23BD06D4-1B18-4A10-83FC-8E2D8CBEDF22}"/>
    <dgm:cxn modelId="{6C211945-ED95-4ACD-A5D4-86BE0B6B1E34}" type="presOf" srcId="{FDF7EC74-EFD8-4F7E-9A00-EA8C9881CA58}" destId="{79FAD80A-DA77-4D33-A154-49E64EF5FCAA}" srcOrd="1" destOrd="0" presId="urn:microsoft.com/office/officeart/2005/8/layout/vProcess5"/>
    <dgm:cxn modelId="{7F2EB771-B48A-4F7C-B082-E0F18BB84C0A}" type="presOf" srcId="{E71C42B9-6926-4A25-A38B-BE6F97003470}" destId="{1492BA17-389E-47EE-B9CA-B3F08F1638DB}" srcOrd="0" destOrd="0" presId="urn:microsoft.com/office/officeart/2005/8/layout/vProcess5"/>
    <dgm:cxn modelId="{C8D4AA87-8D77-4556-A2F1-E301E80556A0}" type="presOf" srcId="{77B7A9C3-8AC5-41C3-BF15-8A00C14CA338}" destId="{96871B34-3C7F-44D6-B3BD-27CD6164AE53}" srcOrd="0" destOrd="0" presId="urn:microsoft.com/office/officeart/2005/8/layout/vProcess5"/>
    <dgm:cxn modelId="{43DD6293-2AB1-4C98-B746-8ECD3563CF73}" type="presOf" srcId="{DD582366-8987-48EC-82C9-4A9FC4D7FAB9}" destId="{075AEF45-80E2-4A9F-B729-37554544E987}" srcOrd="0" destOrd="0" presId="urn:microsoft.com/office/officeart/2005/8/layout/vProcess5"/>
    <dgm:cxn modelId="{2AD39493-7ED8-4824-A752-A8E28E2781C9}" type="presOf" srcId="{23BD06D4-1B18-4A10-83FC-8E2D8CBEDF22}" destId="{6672A81E-2BC9-46F6-931E-EF92504951DA}" srcOrd="0" destOrd="0" presId="urn:microsoft.com/office/officeart/2005/8/layout/vProcess5"/>
    <dgm:cxn modelId="{BDCCC699-34B0-4DE9-99B9-35AFF8CCEB8D}" type="presOf" srcId="{2DC2ADD3-D747-4D26-8AE3-6B428F475CAA}" destId="{D0890AF6-B7C7-4412-A4BC-E8001F728A4A}" srcOrd="0" destOrd="0" presId="urn:microsoft.com/office/officeart/2005/8/layout/vProcess5"/>
    <dgm:cxn modelId="{2517A4B8-31B9-4692-8330-91DC3B43370F}" srcId="{DD582366-8987-48EC-82C9-4A9FC4D7FAB9}" destId="{2DC2ADD3-D747-4D26-8AE3-6B428F475CAA}" srcOrd="4" destOrd="0" parTransId="{F99AB17B-209A-4C37-8ECF-44D9EE291BFB}" sibTransId="{67A5004B-3341-4713-BB0C-8AB87468FF22}"/>
    <dgm:cxn modelId="{D4A7F5C1-3D87-41B0-85C8-02F91B73039B}" type="presOf" srcId="{212B8A3B-0984-48F6-A012-A66793572504}" destId="{68B6DE6C-67A1-446A-8852-9CCC49D3E2F0}" srcOrd="0" destOrd="0" presId="urn:microsoft.com/office/officeart/2005/8/layout/vProcess5"/>
    <dgm:cxn modelId="{67B4B3C2-ABB5-4DCD-856F-04D9DF538E43}" type="presOf" srcId="{A3C5BC07-860C-4D03-8190-E4E784F4FC98}" destId="{867D4AD2-D89A-45AC-B833-845CF03CBF3A}" srcOrd="0" destOrd="0" presId="urn:microsoft.com/office/officeart/2005/8/layout/vProcess5"/>
    <dgm:cxn modelId="{C4A846C3-A37B-4BFA-8A2E-46D6A6FEC656}" type="presOf" srcId="{2DC2ADD3-D747-4D26-8AE3-6B428F475CAA}" destId="{CE8CABDB-4F0D-4978-A4AF-8E47F977751B}" srcOrd="1" destOrd="0" presId="urn:microsoft.com/office/officeart/2005/8/layout/vProcess5"/>
    <dgm:cxn modelId="{A840BFCD-3219-4283-9FA5-49DF84D90EFB}" type="presOf" srcId="{B06CE247-A11B-40B9-9C5E-B4A4E025010C}" destId="{EDB03AA4-5244-4138-AD0A-DDC81E31B6A7}" srcOrd="0" destOrd="0" presId="urn:microsoft.com/office/officeart/2005/8/layout/vProcess5"/>
    <dgm:cxn modelId="{FBF4BEE3-28CC-4D60-8B2B-11F4A61DD0D2}" srcId="{DD582366-8987-48EC-82C9-4A9FC4D7FAB9}" destId="{6572756F-6D75-46CA-A834-876DE21D7AD4}" srcOrd="1" destOrd="0" parTransId="{50B8FFB0-B0AF-4E8D-8A28-344B670677CC}" sibTransId="{B06CE247-A11B-40B9-9C5E-B4A4E025010C}"/>
    <dgm:cxn modelId="{DA414DEB-A865-4572-B0F2-62442AF8E72A}" srcId="{DD582366-8987-48EC-82C9-4A9FC4D7FAB9}" destId="{E71C42B9-6926-4A25-A38B-BE6F97003470}" srcOrd="3" destOrd="0" parTransId="{CDFC33F3-6F1E-4EF6-9EA6-850B2931C0FA}" sibTransId="{77B7A9C3-8AC5-41C3-BF15-8A00C14CA338}"/>
    <dgm:cxn modelId="{6EFDE1EB-13CD-4C16-A5C3-7C02C14A4F8C}" type="presOf" srcId="{212B8A3B-0984-48F6-A012-A66793572504}" destId="{16C8463F-189C-4FAA-A959-FF11AB4F8B66}" srcOrd="1" destOrd="0" presId="urn:microsoft.com/office/officeart/2005/8/layout/vProcess5"/>
    <dgm:cxn modelId="{107366F1-15E5-4423-ADAE-38E96EEAE5DF}" srcId="{DD582366-8987-48EC-82C9-4A9FC4D7FAB9}" destId="{FDF7EC74-EFD8-4F7E-9A00-EA8C9881CA58}" srcOrd="2" destOrd="0" parTransId="{13B0F2CF-234B-4F91-9847-BF1BAFC3D213}" sibTransId="{A3C5BC07-860C-4D03-8190-E4E784F4FC98}"/>
    <dgm:cxn modelId="{9AD3C3FB-D17C-429F-BD49-24C300280207}" type="presOf" srcId="{FDF7EC74-EFD8-4F7E-9A00-EA8C9881CA58}" destId="{54B7227D-E60A-4F47-8888-4F258C262D26}" srcOrd="0" destOrd="0" presId="urn:microsoft.com/office/officeart/2005/8/layout/vProcess5"/>
    <dgm:cxn modelId="{63336C2A-7A5E-46A9-919E-D0CBE4B3ABFC}" type="presParOf" srcId="{075AEF45-80E2-4A9F-B729-37554544E987}" destId="{95FA267E-987B-4653-82AB-A6B8C9994400}" srcOrd="0" destOrd="0" presId="urn:microsoft.com/office/officeart/2005/8/layout/vProcess5"/>
    <dgm:cxn modelId="{C9446666-2981-4923-B894-67F87D665F8F}" type="presParOf" srcId="{075AEF45-80E2-4A9F-B729-37554544E987}" destId="{68B6DE6C-67A1-446A-8852-9CCC49D3E2F0}" srcOrd="1" destOrd="0" presId="urn:microsoft.com/office/officeart/2005/8/layout/vProcess5"/>
    <dgm:cxn modelId="{76B37AEE-49F9-4C6D-ABE7-1488099DA964}" type="presParOf" srcId="{075AEF45-80E2-4A9F-B729-37554544E987}" destId="{96FE25AE-B725-4773-BFD5-1F9B046E2688}" srcOrd="2" destOrd="0" presId="urn:microsoft.com/office/officeart/2005/8/layout/vProcess5"/>
    <dgm:cxn modelId="{A003FC77-F7DA-420C-B24F-6E046A87A1FE}" type="presParOf" srcId="{075AEF45-80E2-4A9F-B729-37554544E987}" destId="{54B7227D-E60A-4F47-8888-4F258C262D26}" srcOrd="3" destOrd="0" presId="urn:microsoft.com/office/officeart/2005/8/layout/vProcess5"/>
    <dgm:cxn modelId="{0EFEA529-377F-48FF-AD98-0FDB63831886}" type="presParOf" srcId="{075AEF45-80E2-4A9F-B729-37554544E987}" destId="{1492BA17-389E-47EE-B9CA-B3F08F1638DB}" srcOrd="4" destOrd="0" presId="urn:microsoft.com/office/officeart/2005/8/layout/vProcess5"/>
    <dgm:cxn modelId="{89AD9534-E273-404D-8B66-C3114A9BE892}" type="presParOf" srcId="{075AEF45-80E2-4A9F-B729-37554544E987}" destId="{D0890AF6-B7C7-4412-A4BC-E8001F728A4A}" srcOrd="5" destOrd="0" presId="urn:microsoft.com/office/officeart/2005/8/layout/vProcess5"/>
    <dgm:cxn modelId="{45B16948-362C-4749-A9C1-27787D175E21}" type="presParOf" srcId="{075AEF45-80E2-4A9F-B729-37554544E987}" destId="{6672A81E-2BC9-46F6-931E-EF92504951DA}" srcOrd="6" destOrd="0" presId="urn:microsoft.com/office/officeart/2005/8/layout/vProcess5"/>
    <dgm:cxn modelId="{5A99627A-22B2-4363-81B4-00981F913C7F}" type="presParOf" srcId="{075AEF45-80E2-4A9F-B729-37554544E987}" destId="{EDB03AA4-5244-4138-AD0A-DDC81E31B6A7}" srcOrd="7" destOrd="0" presId="urn:microsoft.com/office/officeart/2005/8/layout/vProcess5"/>
    <dgm:cxn modelId="{1892DA6E-CEE9-4FA7-A5F2-13EE65FF93C4}" type="presParOf" srcId="{075AEF45-80E2-4A9F-B729-37554544E987}" destId="{867D4AD2-D89A-45AC-B833-845CF03CBF3A}" srcOrd="8" destOrd="0" presId="urn:microsoft.com/office/officeart/2005/8/layout/vProcess5"/>
    <dgm:cxn modelId="{5A930C43-B431-4FBC-8166-E6E0DC4FCC93}" type="presParOf" srcId="{075AEF45-80E2-4A9F-B729-37554544E987}" destId="{96871B34-3C7F-44D6-B3BD-27CD6164AE53}" srcOrd="9" destOrd="0" presId="urn:microsoft.com/office/officeart/2005/8/layout/vProcess5"/>
    <dgm:cxn modelId="{B89F2193-98AF-4F98-A76A-D53E5B3899CD}" type="presParOf" srcId="{075AEF45-80E2-4A9F-B729-37554544E987}" destId="{16C8463F-189C-4FAA-A959-FF11AB4F8B66}" srcOrd="10" destOrd="0" presId="urn:microsoft.com/office/officeart/2005/8/layout/vProcess5"/>
    <dgm:cxn modelId="{75337D60-1172-40EB-B522-979E01D3CBA5}" type="presParOf" srcId="{075AEF45-80E2-4A9F-B729-37554544E987}" destId="{3B7A94C0-C06E-4FCA-977E-6C3C910AC500}" srcOrd="11" destOrd="0" presId="urn:microsoft.com/office/officeart/2005/8/layout/vProcess5"/>
    <dgm:cxn modelId="{71EB38CF-B423-49EA-9594-95E00A9A09CF}" type="presParOf" srcId="{075AEF45-80E2-4A9F-B729-37554544E987}" destId="{79FAD80A-DA77-4D33-A154-49E64EF5FCAA}" srcOrd="12" destOrd="0" presId="urn:microsoft.com/office/officeart/2005/8/layout/vProcess5"/>
    <dgm:cxn modelId="{93844F54-71E7-4E35-AAC1-36064D89AC0E}" type="presParOf" srcId="{075AEF45-80E2-4A9F-B729-37554544E987}" destId="{C3FC4F6A-CD22-47CD-B06F-3418EB89AB14}" srcOrd="13" destOrd="0" presId="urn:microsoft.com/office/officeart/2005/8/layout/vProcess5"/>
    <dgm:cxn modelId="{C70F8179-A676-4191-88B2-5CA6917BAE9F}" type="presParOf" srcId="{075AEF45-80E2-4A9F-B729-37554544E987}" destId="{CE8CABDB-4F0D-4978-A4AF-8E47F977751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8E7AE4E-6A3B-40E4-AA75-75690988A39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5" csCatId="colorful" phldr="1"/>
      <dgm:spPr/>
      <dgm:t>
        <a:bodyPr/>
        <a:lstStyle/>
        <a:p>
          <a:endParaRPr lang="en-US"/>
        </a:p>
      </dgm:t>
    </dgm:pt>
    <dgm:pt modelId="{76E95DDF-39A4-46E0-BD84-26278419DC85}">
      <dgm:prSet custT="1"/>
      <dgm:spPr/>
      <dgm:t>
        <a:bodyPr/>
        <a:lstStyle/>
        <a:p>
          <a:r>
            <a:rPr lang="pl-PL" sz="2200" dirty="0"/>
            <a:t>Nawiązywanie współpracy z POZ</a:t>
          </a:r>
          <a:endParaRPr lang="en-US" sz="2200" dirty="0"/>
        </a:p>
      </dgm:t>
    </dgm:pt>
    <dgm:pt modelId="{3D02C85F-8852-4929-B80D-9399FDC7035B}" type="parTrans" cxnId="{14A90F50-F3FE-43FC-93D8-5B2F32BE3E40}">
      <dgm:prSet/>
      <dgm:spPr/>
      <dgm:t>
        <a:bodyPr/>
        <a:lstStyle/>
        <a:p>
          <a:endParaRPr lang="en-US"/>
        </a:p>
      </dgm:t>
    </dgm:pt>
    <dgm:pt modelId="{49C62F97-67A9-4EFE-BD5F-BB6888DCE95B}" type="sibTrans" cxnId="{14A90F50-F3FE-43FC-93D8-5B2F32BE3E40}">
      <dgm:prSet/>
      <dgm:spPr/>
      <dgm:t>
        <a:bodyPr/>
        <a:lstStyle/>
        <a:p>
          <a:endParaRPr lang="en-US"/>
        </a:p>
      </dgm:t>
    </dgm:pt>
    <dgm:pt modelId="{4EA9667E-9D65-46FE-850E-350ACE5D84FC}">
      <dgm:prSet/>
      <dgm:spPr/>
      <dgm:t>
        <a:bodyPr/>
        <a:lstStyle/>
        <a:p>
          <a:r>
            <a:rPr lang="pl-PL" dirty="0"/>
            <a:t>Przygotowanie miejsca do szczepień we współpracy z POZ oraz PSSE w m.st. Warszawie</a:t>
          </a:r>
          <a:endParaRPr lang="en-US" dirty="0"/>
        </a:p>
      </dgm:t>
    </dgm:pt>
    <dgm:pt modelId="{CDDF3CF2-C6CD-4E36-8541-0D3F78738ACC}" type="parTrans" cxnId="{45632A19-1888-41D0-BAC7-2AF7B292A5A9}">
      <dgm:prSet/>
      <dgm:spPr/>
      <dgm:t>
        <a:bodyPr/>
        <a:lstStyle/>
        <a:p>
          <a:endParaRPr lang="en-US"/>
        </a:p>
      </dgm:t>
    </dgm:pt>
    <dgm:pt modelId="{D191BC45-66E3-4053-906F-45F675EDFEF3}" type="sibTrans" cxnId="{45632A19-1888-41D0-BAC7-2AF7B292A5A9}">
      <dgm:prSet/>
      <dgm:spPr/>
      <dgm:t>
        <a:bodyPr/>
        <a:lstStyle/>
        <a:p>
          <a:endParaRPr lang="en-US"/>
        </a:p>
      </dgm:t>
    </dgm:pt>
    <dgm:pt modelId="{A8D0F780-885A-419A-8838-81DA72881CEF}">
      <dgm:prSet custT="1"/>
      <dgm:spPr/>
      <dgm:t>
        <a:bodyPr/>
        <a:lstStyle/>
        <a:p>
          <a:r>
            <a:rPr lang="pl-PL" sz="2200" dirty="0"/>
            <a:t>Edukacja młodzieży poprzez zorganizowanie zajęć tematycznych </a:t>
          </a:r>
          <a:br>
            <a:rPr lang="pl-PL" sz="2200" dirty="0"/>
          </a:br>
          <a:r>
            <a:rPr lang="pl-PL" sz="2200" dirty="0"/>
            <a:t>o szczepieniach przeciw HPV na podstawie udostępnionych materiałów </a:t>
          </a:r>
          <a:br>
            <a:rPr lang="pl-PL" sz="2200" dirty="0"/>
          </a:br>
          <a:r>
            <a:rPr lang="pl-PL" sz="2200" dirty="0"/>
            <a:t>i scenariuszy lekcji </a:t>
          </a:r>
          <a:endParaRPr lang="en-US" sz="2200" dirty="0"/>
        </a:p>
      </dgm:t>
    </dgm:pt>
    <dgm:pt modelId="{512DE2F7-3BE9-4D07-AC23-13E9DD6D9F5C}" type="parTrans" cxnId="{5A6AACA5-F49D-4C06-BECD-73093BCDDB9F}">
      <dgm:prSet/>
      <dgm:spPr/>
      <dgm:t>
        <a:bodyPr/>
        <a:lstStyle/>
        <a:p>
          <a:endParaRPr lang="en-US"/>
        </a:p>
      </dgm:t>
    </dgm:pt>
    <dgm:pt modelId="{CB15BFAC-28A9-404A-B581-1C769E4DE56D}" type="sibTrans" cxnId="{5A6AACA5-F49D-4C06-BECD-73093BCDDB9F}">
      <dgm:prSet/>
      <dgm:spPr/>
      <dgm:t>
        <a:bodyPr/>
        <a:lstStyle/>
        <a:p>
          <a:endParaRPr lang="en-US"/>
        </a:p>
      </dgm:t>
    </dgm:pt>
    <dgm:pt modelId="{DF098235-18F3-4221-BBD1-650B6D2E4399}">
      <dgm:prSet/>
      <dgm:spPr/>
      <dgm:t>
        <a:bodyPr/>
        <a:lstStyle/>
        <a:p>
          <a:r>
            <a:rPr lang="pl-PL" dirty="0"/>
            <a:t>Przekazywanie informacji </a:t>
          </a:r>
          <a:br>
            <a:rPr lang="pl-PL" dirty="0"/>
          </a:br>
          <a:r>
            <a:rPr lang="pl-PL" dirty="0"/>
            <a:t>do odpowiednich instytucji</a:t>
          </a:r>
          <a:endParaRPr lang="en-US" dirty="0"/>
        </a:p>
      </dgm:t>
    </dgm:pt>
    <dgm:pt modelId="{6436F8A2-CD6F-4E2D-8835-CFD4DA8E1661}" type="parTrans" cxnId="{1A0570AF-0E36-4909-86A0-FB6531B6A71D}">
      <dgm:prSet/>
      <dgm:spPr/>
      <dgm:t>
        <a:bodyPr/>
        <a:lstStyle/>
        <a:p>
          <a:endParaRPr lang="en-US"/>
        </a:p>
      </dgm:t>
    </dgm:pt>
    <dgm:pt modelId="{EED282FC-30D7-4FA0-BD3A-D1108143BEA8}" type="sibTrans" cxnId="{1A0570AF-0E36-4909-86A0-FB6531B6A71D}">
      <dgm:prSet/>
      <dgm:spPr/>
      <dgm:t>
        <a:bodyPr/>
        <a:lstStyle/>
        <a:p>
          <a:endParaRPr lang="en-US"/>
        </a:p>
      </dgm:t>
    </dgm:pt>
    <dgm:pt modelId="{B6E8D7B4-1536-407F-BBA5-BDBAFA96DB51}" type="pres">
      <dgm:prSet presAssocID="{08E7AE4E-6A3B-40E4-AA75-75690988A39B}" presName="root" presStyleCnt="0">
        <dgm:presLayoutVars>
          <dgm:dir/>
          <dgm:resizeHandles val="exact"/>
        </dgm:presLayoutVars>
      </dgm:prSet>
      <dgm:spPr/>
    </dgm:pt>
    <dgm:pt modelId="{13E8999B-9374-41E8-AF01-C6070B4389BC}" type="pres">
      <dgm:prSet presAssocID="{08E7AE4E-6A3B-40E4-AA75-75690988A39B}" presName="container" presStyleCnt="0">
        <dgm:presLayoutVars>
          <dgm:dir/>
          <dgm:resizeHandles val="exact"/>
        </dgm:presLayoutVars>
      </dgm:prSet>
      <dgm:spPr/>
    </dgm:pt>
    <dgm:pt modelId="{506F4257-11D4-4008-B6A2-DAB9D5C60236}" type="pres">
      <dgm:prSet presAssocID="{76E95DDF-39A4-46E0-BD84-26278419DC85}" presName="compNode" presStyleCnt="0"/>
      <dgm:spPr/>
    </dgm:pt>
    <dgm:pt modelId="{879CDBF4-9F07-4205-97B2-325B60EDCEAC}" type="pres">
      <dgm:prSet presAssocID="{76E95DDF-39A4-46E0-BD84-26278419DC85}" presName="iconBgRect" presStyleLbl="bgShp" presStyleIdx="0" presStyleCnt="4"/>
      <dgm:spPr/>
    </dgm:pt>
    <dgm:pt modelId="{1F4F958A-16BE-424D-86F6-014972BDDB56}" type="pres">
      <dgm:prSet presAssocID="{76E95DDF-39A4-46E0-BD84-26278419DC8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ścisk dłoni"/>
        </a:ext>
      </dgm:extLst>
    </dgm:pt>
    <dgm:pt modelId="{1219D679-4D61-4D79-971D-8848E20ADA38}" type="pres">
      <dgm:prSet presAssocID="{76E95DDF-39A4-46E0-BD84-26278419DC85}" presName="spaceRect" presStyleCnt="0"/>
      <dgm:spPr/>
    </dgm:pt>
    <dgm:pt modelId="{D8D6ACFE-33A4-49D1-BE41-89CC76CDE65A}" type="pres">
      <dgm:prSet presAssocID="{76E95DDF-39A4-46E0-BD84-26278419DC85}" presName="textRect" presStyleLbl="revTx" presStyleIdx="0" presStyleCnt="4">
        <dgm:presLayoutVars>
          <dgm:chMax val="1"/>
          <dgm:chPref val="1"/>
        </dgm:presLayoutVars>
      </dgm:prSet>
      <dgm:spPr/>
    </dgm:pt>
    <dgm:pt modelId="{3CD3E675-6FCD-4DC0-B7C8-F5D635F6FC52}" type="pres">
      <dgm:prSet presAssocID="{49C62F97-67A9-4EFE-BD5F-BB6888DCE95B}" presName="sibTrans" presStyleLbl="sibTrans2D1" presStyleIdx="0" presStyleCnt="0"/>
      <dgm:spPr/>
    </dgm:pt>
    <dgm:pt modelId="{51957D17-3062-4DC4-A93A-72FA7709C45D}" type="pres">
      <dgm:prSet presAssocID="{4EA9667E-9D65-46FE-850E-350ACE5D84FC}" presName="compNode" presStyleCnt="0"/>
      <dgm:spPr/>
    </dgm:pt>
    <dgm:pt modelId="{3C846E0E-9641-4836-B918-5844620C32E7}" type="pres">
      <dgm:prSet presAssocID="{4EA9667E-9D65-46FE-850E-350ACE5D84FC}" presName="iconBgRect" presStyleLbl="bgShp" presStyleIdx="1" presStyleCnt="4"/>
      <dgm:spPr/>
    </dgm:pt>
    <dgm:pt modelId="{0DF97945-F94A-4BBA-BF2A-6090A3D2C523}" type="pres">
      <dgm:prSet presAssocID="{4EA9667E-9D65-46FE-850E-350ACE5D84F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gła"/>
        </a:ext>
      </dgm:extLst>
    </dgm:pt>
    <dgm:pt modelId="{90CE3B8B-D7CF-4D94-A46D-E1672A12FE5D}" type="pres">
      <dgm:prSet presAssocID="{4EA9667E-9D65-46FE-850E-350ACE5D84FC}" presName="spaceRect" presStyleCnt="0"/>
      <dgm:spPr/>
    </dgm:pt>
    <dgm:pt modelId="{7CF27A68-2125-443D-9938-ADDFD1376D0A}" type="pres">
      <dgm:prSet presAssocID="{4EA9667E-9D65-46FE-850E-350ACE5D84FC}" presName="textRect" presStyleLbl="revTx" presStyleIdx="1" presStyleCnt="4">
        <dgm:presLayoutVars>
          <dgm:chMax val="1"/>
          <dgm:chPref val="1"/>
        </dgm:presLayoutVars>
      </dgm:prSet>
      <dgm:spPr/>
    </dgm:pt>
    <dgm:pt modelId="{470AC087-E2B9-4730-AE36-F4B2D1F59F96}" type="pres">
      <dgm:prSet presAssocID="{D191BC45-66E3-4053-906F-45F675EDFEF3}" presName="sibTrans" presStyleLbl="sibTrans2D1" presStyleIdx="0" presStyleCnt="0"/>
      <dgm:spPr/>
    </dgm:pt>
    <dgm:pt modelId="{8FFD9BE2-0C35-4604-B2F2-DA7FF18A8C42}" type="pres">
      <dgm:prSet presAssocID="{A8D0F780-885A-419A-8838-81DA72881CEF}" presName="compNode" presStyleCnt="0"/>
      <dgm:spPr/>
    </dgm:pt>
    <dgm:pt modelId="{B1A53C67-D455-433D-82E6-60CEA8575287}" type="pres">
      <dgm:prSet presAssocID="{A8D0F780-885A-419A-8838-81DA72881CEF}" presName="iconBgRect" presStyleLbl="bgShp" presStyleIdx="2" presStyleCnt="4"/>
      <dgm:spPr/>
    </dgm:pt>
    <dgm:pt modelId="{156D3F12-920A-473B-8D51-F76B0E02B9BC}" type="pres">
      <dgm:prSet presAssocID="{A8D0F780-885A-419A-8838-81DA72881CE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siążki"/>
        </a:ext>
      </dgm:extLst>
    </dgm:pt>
    <dgm:pt modelId="{31A568F1-01F8-4C8E-8344-9F236DE175C6}" type="pres">
      <dgm:prSet presAssocID="{A8D0F780-885A-419A-8838-81DA72881CEF}" presName="spaceRect" presStyleCnt="0"/>
      <dgm:spPr/>
    </dgm:pt>
    <dgm:pt modelId="{CE95A13D-EE9E-4AF2-9637-A39958E21DE7}" type="pres">
      <dgm:prSet presAssocID="{A8D0F780-885A-419A-8838-81DA72881CEF}" presName="textRect" presStyleLbl="revTx" presStyleIdx="2" presStyleCnt="4">
        <dgm:presLayoutVars>
          <dgm:chMax val="1"/>
          <dgm:chPref val="1"/>
        </dgm:presLayoutVars>
      </dgm:prSet>
      <dgm:spPr/>
    </dgm:pt>
    <dgm:pt modelId="{9B781EFD-76F4-45D8-B5ED-8E51FE75D7A4}" type="pres">
      <dgm:prSet presAssocID="{CB15BFAC-28A9-404A-B581-1C769E4DE56D}" presName="sibTrans" presStyleLbl="sibTrans2D1" presStyleIdx="0" presStyleCnt="0"/>
      <dgm:spPr/>
    </dgm:pt>
    <dgm:pt modelId="{5975E96E-0991-4D24-BB47-CAEBE94901DE}" type="pres">
      <dgm:prSet presAssocID="{DF098235-18F3-4221-BBD1-650B6D2E4399}" presName="compNode" presStyleCnt="0"/>
      <dgm:spPr/>
    </dgm:pt>
    <dgm:pt modelId="{FA52F0CE-8AB6-4757-A7A2-0FBD63A1B2A2}" type="pres">
      <dgm:prSet presAssocID="{DF098235-18F3-4221-BBD1-650B6D2E4399}" presName="iconBgRect" presStyleLbl="bgShp" presStyleIdx="3" presStyleCnt="4"/>
      <dgm:spPr/>
    </dgm:pt>
    <dgm:pt modelId="{B29B63D4-09C6-4765-A3A5-C8170294DE19}" type="pres">
      <dgm:prSet presAssocID="{DF098235-18F3-4221-BBD1-650B6D2E439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31AC4B1D-EB65-4DD9-80A7-AEB73B67423D}" type="pres">
      <dgm:prSet presAssocID="{DF098235-18F3-4221-BBD1-650B6D2E4399}" presName="spaceRect" presStyleCnt="0"/>
      <dgm:spPr/>
    </dgm:pt>
    <dgm:pt modelId="{C4CE2BFD-CB5F-484E-A647-1018FC381391}" type="pres">
      <dgm:prSet presAssocID="{DF098235-18F3-4221-BBD1-650B6D2E439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358780B-4661-42E6-8149-9D4AD631F9BD}" type="presOf" srcId="{CB15BFAC-28A9-404A-B581-1C769E4DE56D}" destId="{9B781EFD-76F4-45D8-B5ED-8E51FE75D7A4}" srcOrd="0" destOrd="0" presId="urn:microsoft.com/office/officeart/2018/2/layout/IconCircleList"/>
    <dgm:cxn modelId="{F0114011-142B-4AC3-A9FC-C6CB7C60602F}" type="presOf" srcId="{08E7AE4E-6A3B-40E4-AA75-75690988A39B}" destId="{B6E8D7B4-1536-407F-BBA5-BDBAFA96DB51}" srcOrd="0" destOrd="0" presId="urn:microsoft.com/office/officeart/2018/2/layout/IconCircleList"/>
    <dgm:cxn modelId="{45632A19-1888-41D0-BAC7-2AF7B292A5A9}" srcId="{08E7AE4E-6A3B-40E4-AA75-75690988A39B}" destId="{4EA9667E-9D65-46FE-850E-350ACE5D84FC}" srcOrd="1" destOrd="0" parTransId="{CDDF3CF2-C6CD-4E36-8541-0D3F78738ACC}" sibTransId="{D191BC45-66E3-4053-906F-45F675EDFEF3}"/>
    <dgm:cxn modelId="{C5FFF44F-443B-4D5C-A0AF-C22E66E05379}" type="presOf" srcId="{D191BC45-66E3-4053-906F-45F675EDFEF3}" destId="{470AC087-E2B9-4730-AE36-F4B2D1F59F96}" srcOrd="0" destOrd="0" presId="urn:microsoft.com/office/officeart/2018/2/layout/IconCircleList"/>
    <dgm:cxn modelId="{14A90F50-F3FE-43FC-93D8-5B2F32BE3E40}" srcId="{08E7AE4E-6A3B-40E4-AA75-75690988A39B}" destId="{76E95DDF-39A4-46E0-BD84-26278419DC85}" srcOrd="0" destOrd="0" parTransId="{3D02C85F-8852-4929-B80D-9399FDC7035B}" sibTransId="{49C62F97-67A9-4EFE-BD5F-BB6888DCE95B}"/>
    <dgm:cxn modelId="{111C7850-5DC0-41D1-9C4F-67C50CEFB586}" type="presOf" srcId="{49C62F97-67A9-4EFE-BD5F-BB6888DCE95B}" destId="{3CD3E675-6FCD-4DC0-B7C8-F5D635F6FC52}" srcOrd="0" destOrd="0" presId="urn:microsoft.com/office/officeart/2018/2/layout/IconCircleList"/>
    <dgm:cxn modelId="{8F49C186-A7FC-49CF-9EDA-5696F7969959}" type="presOf" srcId="{A8D0F780-885A-419A-8838-81DA72881CEF}" destId="{CE95A13D-EE9E-4AF2-9637-A39958E21DE7}" srcOrd="0" destOrd="0" presId="urn:microsoft.com/office/officeart/2018/2/layout/IconCircleList"/>
    <dgm:cxn modelId="{B85C968A-09E2-4066-876F-96C21DCAA98F}" type="presOf" srcId="{DF098235-18F3-4221-BBD1-650B6D2E4399}" destId="{C4CE2BFD-CB5F-484E-A647-1018FC381391}" srcOrd="0" destOrd="0" presId="urn:microsoft.com/office/officeart/2018/2/layout/IconCircleList"/>
    <dgm:cxn modelId="{B0CD1491-0EC8-443E-8CF6-0E0889323691}" type="presOf" srcId="{76E95DDF-39A4-46E0-BD84-26278419DC85}" destId="{D8D6ACFE-33A4-49D1-BE41-89CC76CDE65A}" srcOrd="0" destOrd="0" presId="urn:microsoft.com/office/officeart/2018/2/layout/IconCircleList"/>
    <dgm:cxn modelId="{5A6AACA5-F49D-4C06-BECD-73093BCDDB9F}" srcId="{08E7AE4E-6A3B-40E4-AA75-75690988A39B}" destId="{A8D0F780-885A-419A-8838-81DA72881CEF}" srcOrd="2" destOrd="0" parTransId="{512DE2F7-3BE9-4D07-AC23-13E9DD6D9F5C}" sibTransId="{CB15BFAC-28A9-404A-B581-1C769E4DE56D}"/>
    <dgm:cxn modelId="{1A0570AF-0E36-4909-86A0-FB6531B6A71D}" srcId="{08E7AE4E-6A3B-40E4-AA75-75690988A39B}" destId="{DF098235-18F3-4221-BBD1-650B6D2E4399}" srcOrd="3" destOrd="0" parTransId="{6436F8A2-CD6F-4E2D-8835-CFD4DA8E1661}" sibTransId="{EED282FC-30D7-4FA0-BD3A-D1108143BEA8}"/>
    <dgm:cxn modelId="{3071EEC2-2409-48C8-A8F9-6A70F690F318}" type="presOf" srcId="{4EA9667E-9D65-46FE-850E-350ACE5D84FC}" destId="{7CF27A68-2125-443D-9938-ADDFD1376D0A}" srcOrd="0" destOrd="0" presId="urn:microsoft.com/office/officeart/2018/2/layout/IconCircleList"/>
    <dgm:cxn modelId="{A705C0E5-B631-4AA7-9ECF-F035538D1606}" type="presParOf" srcId="{B6E8D7B4-1536-407F-BBA5-BDBAFA96DB51}" destId="{13E8999B-9374-41E8-AF01-C6070B4389BC}" srcOrd="0" destOrd="0" presId="urn:microsoft.com/office/officeart/2018/2/layout/IconCircleList"/>
    <dgm:cxn modelId="{AD90911C-3254-4B26-B156-FFCD5766EFCE}" type="presParOf" srcId="{13E8999B-9374-41E8-AF01-C6070B4389BC}" destId="{506F4257-11D4-4008-B6A2-DAB9D5C60236}" srcOrd="0" destOrd="0" presId="urn:microsoft.com/office/officeart/2018/2/layout/IconCircleList"/>
    <dgm:cxn modelId="{363DB292-C8E6-4D3F-A068-96A650B77593}" type="presParOf" srcId="{506F4257-11D4-4008-B6A2-DAB9D5C60236}" destId="{879CDBF4-9F07-4205-97B2-325B60EDCEAC}" srcOrd="0" destOrd="0" presId="urn:microsoft.com/office/officeart/2018/2/layout/IconCircleList"/>
    <dgm:cxn modelId="{29F5A95F-9134-400F-AB92-81383C664ADE}" type="presParOf" srcId="{506F4257-11D4-4008-B6A2-DAB9D5C60236}" destId="{1F4F958A-16BE-424D-86F6-014972BDDB56}" srcOrd="1" destOrd="0" presId="urn:microsoft.com/office/officeart/2018/2/layout/IconCircleList"/>
    <dgm:cxn modelId="{148A4BB5-9893-4881-9294-7A065CDC3047}" type="presParOf" srcId="{506F4257-11D4-4008-B6A2-DAB9D5C60236}" destId="{1219D679-4D61-4D79-971D-8848E20ADA38}" srcOrd="2" destOrd="0" presId="urn:microsoft.com/office/officeart/2018/2/layout/IconCircleList"/>
    <dgm:cxn modelId="{CED64526-963F-448D-91E7-229A1886D558}" type="presParOf" srcId="{506F4257-11D4-4008-B6A2-DAB9D5C60236}" destId="{D8D6ACFE-33A4-49D1-BE41-89CC76CDE65A}" srcOrd="3" destOrd="0" presId="urn:microsoft.com/office/officeart/2018/2/layout/IconCircleList"/>
    <dgm:cxn modelId="{104EE21D-D54C-4B9C-A387-DF3AC7CF7D99}" type="presParOf" srcId="{13E8999B-9374-41E8-AF01-C6070B4389BC}" destId="{3CD3E675-6FCD-4DC0-B7C8-F5D635F6FC52}" srcOrd="1" destOrd="0" presId="urn:microsoft.com/office/officeart/2018/2/layout/IconCircleList"/>
    <dgm:cxn modelId="{8E2B8EB6-AD08-4E1C-863A-D1697EF86687}" type="presParOf" srcId="{13E8999B-9374-41E8-AF01-C6070B4389BC}" destId="{51957D17-3062-4DC4-A93A-72FA7709C45D}" srcOrd="2" destOrd="0" presId="urn:microsoft.com/office/officeart/2018/2/layout/IconCircleList"/>
    <dgm:cxn modelId="{9C59C7D1-ECAA-489D-A33C-1B3B6C600817}" type="presParOf" srcId="{51957D17-3062-4DC4-A93A-72FA7709C45D}" destId="{3C846E0E-9641-4836-B918-5844620C32E7}" srcOrd="0" destOrd="0" presId="urn:microsoft.com/office/officeart/2018/2/layout/IconCircleList"/>
    <dgm:cxn modelId="{42315F02-4DE4-49CA-A6BE-1CA26892FBA4}" type="presParOf" srcId="{51957D17-3062-4DC4-A93A-72FA7709C45D}" destId="{0DF97945-F94A-4BBA-BF2A-6090A3D2C523}" srcOrd="1" destOrd="0" presId="urn:microsoft.com/office/officeart/2018/2/layout/IconCircleList"/>
    <dgm:cxn modelId="{D6D97215-BC51-4282-B79F-CD7036D84223}" type="presParOf" srcId="{51957D17-3062-4DC4-A93A-72FA7709C45D}" destId="{90CE3B8B-D7CF-4D94-A46D-E1672A12FE5D}" srcOrd="2" destOrd="0" presId="urn:microsoft.com/office/officeart/2018/2/layout/IconCircleList"/>
    <dgm:cxn modelId="{09148D07-C793-498A-AB91-AF290B3932EA}" type="presParOf" srcId="{51957D17-3062-4DC4-A93A-72FA7709C45D}" destId="{7CF27A68-2125-443D-9938-ADDFD1376D0A}" srcOrd="3" destOrd="0" presId="urn:microsoft.com/office/officeart/2018/2/layout/IconCircleList"/>
    <dgm:cxn modelId="{07198089-CE8D-4398-A277-84C5AE684941}" type="presParOf" srcId="{13E8999B-9374-41E8-AF01-C6070B4389BC}" destId="{470AC087-E2B9-4730-AE36-F4B2D1F59F96}" srcOrd="3" destOrd="0" presId="urn:microsoft.com/office/officeart/2018/2/layout/IconCircleList"/>
    <dgm:cxn modelId="{686FC145-A0C8-4B94-B52E-5FF9DD42A1C4}" type="presParOf" srcId="{13E8999B-9374-41E8-AF01-C6070B4389BC}" destId="{8FFD9BE2-0C35-4604-B2F2-DA7FF18A8C42}" srcOrd="4" destOrd="0" presId="urn:microsoft.com/office/officeart/2018/2/layout/IconCircleList"/>
    <dgm:cxn modelId="{632385BB-1532-446F-A056-3B305DD7C808}" type="presParOf" srcId="{8FFD9BE2-0C35-4604-B2F2-DA7FF18A8C42}" destId="{B1A53C67-D455-433D-82E6-60CEA8575287}" srcOrd="0" destOrd="0" presId="urn:microsoft.com/office/officeart/2018/2/layout/IconCircleList"/>
    <dgm:cxn modelId="{C5203778-C9A5-4A3C-A137-DCD461C62AE5}" type="presParOf" srcId="{8FFD9BE2-0C35-4604-B2F2-DA7FF18A8C42}" destId="{156D3F12-920A-473B-8D51-F76B0E02B9BC}" srcOrd="1" destOrd="0" presId="urn:microsoft.com/office/officeart/2018/2/layout/IconCircleList"/>
    <dgm:cxn modelId="{BD9BEEDA-FDB4-49FE-AA4B-B885FDA085CB}" type="presParOf" srcId="{8FFD9BE2-0C35-4604-B2F2-DA7FF18A8C42}" destId="{31A568F1-01F8-4C8E-8344-9F236DE175C6}" srcOrd="2" destOrd="0" presId="urn:microsoft.com/office/officeart/2018/2/layout/IconCircleList"/>
    <dgm:cxn modelId="{A456FD33-4AA5-4828-AB95-EAEDDA0F75AC}" type="presParOf" srcId="{8FFD9BE2-0C35-4604-B2F2-DA7FF18A8C42}" destId="{CE95A13D-EE9E-4AF2-9637-A39958E21DE7}" srcOrd="3" destOrd="0" presId="urn:microsoft.com/office/officeart/2018/2/layout/IconCircleList"/>
    <dgm:cxn modelId="{C9DF226B-2523-4A1A-B238-F655DD6DD673}" type="presParOf" srcId="{13E8999B-9374-41E8-AF01-C6070B4389BC}" destId="{9B781EFD-76F4-45D8-B5ED-8E51FE75D7A4}" srcOrd="5" destOrd="0" presId="urn:microsoft.com/office/officeart/2018/2/layout/IconCircleList"/>
    <dgm:cxn modelId="{4C09421C-4439-44AD-B0E9-87E4453474BB}" type="presParOf" srcId="{13E8999B-9374-41E8-AF01-C6070B4389BC}" destId="{5975E96E-0991-4D24-BB47-CAEBE94901DE}" srcOrd="6" destOrd="0" presId="urn:microsoft.com/office/officeart/2018/2/layout/IconCircleList"/>
    <dgm:cxn modelId="{83F2359E-C9F1-4742-A4EA-DBF7F50A1DCF}" type="presParOf" srcId="{5975E96E-0991-4D24-BB47-CAEBE94901DE}" destId="{FA52F0CE-8AB6-4757-A7A2-0FBD63A1B2A2}" srcOrd="0" destOrd="0" presId="urn:microsoft.com/office/officeart/2018/2/layout/IconCircleList"/>
    <dgm:cxn modelId="{01A7822B-4854-424B-9796-BC8591E6456F}" type="presParOf" srcId="{5975E96E-0991-4D24-BB47-CAEBE94901DE}" destId="{B29B63D4-09C6-4765-A3A5-C8170294DE19}" srcOrd="1" destOrd="0" presId="urn:microsoft.com/office/officeart/2018/2/layout/IconCircleList"/>
    <dgm:cxn modelId="{E9DF226E-92B6-4AA6-AAC8-A3436B60B795}" type="presParOf" srcId="{5975E96E-0991-4D24-BB47-CAEBE94901DE}" destId="{31AC4B1D-EB65-4DD9-80A7-AEB73B67423D}" srcOrd="2" destOrd="0" presId="urn:microsoft.com/office/officeart/2018/2/layout/IconCircleList"/>
    <dgm:cxn modelId="{6D2BF3A7-528D-48E0-81C8-8452382A64FA}" type="presParOf" srcId="{5975E96E-0991-4D24-BB47-CAEBE94901DE}" destId="{C4CE2BFD-CB5F-484E-A647-1018FC38139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DC1F58D-9963-4CC4-B6CE-67985CAD0E69}" type="doc">
      <dgm:prSet loTypeId="urn:microsoft.com/office/officeart/2005/8/layout/vProcess5" loCatId="process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055A2E7-7FF3-45CC-AEA0-F72DDB9A4692}">
      <dgm:prSet/>
      <dgm:spPr/>
      <dgm:t>
        <a:bodyPr/>
        <a:lstStyle/>
        <a:p>
          <a:r>
            <a:rPr lang="pl-PL"/>
            <a:t>Podstawowa Opieka Zdrowotna zapewni obecność lekarza podczas kwalifikacji do szczepienia dziecka oraz osoby do wykonania szczepienia i zarządzi całym procesem szczepienia.</a:t>
          </a:r>
          <a:endParaRPr lang="en-US"/>
        </a:p>
      </dgm:t>
    </dgm:pt>
    <dgm:pt modelId="{8313B1BB-407E-41BF-B081-5CB688EFB82B}" type="parTrans" cxnId="{DB5287A7-2AC6-4022-8B9C-57AB66E8105E}">
      <dgm:prSet/>
      <dgm:spPr/>
      <dgm:t>
        <a:bodyPr/>
        <a:lstStyle/>
        <a:p>
          <a:endParaRPr lang="en-US"/>
        </a:p>
      </dgm:t>
    </dgm:pt>
    <dgm:pt modelId="{A3F08BB3-0C54-4D23-888B-AFC3DA652B78}" type="sibTrans" cxnId="{DB5287A7-2AC6-4022-8B9C-57AB66E8105E}">
      <dgm:prSet/>
      <dgm:spPr/>
      <dgm:t>
        <a:bodyPr/>
        <a:lstStyle/>
        <a:p>
          <a:endParaRPr lang="en-US"/>
        </a:p>
      </dgm:t>
    </dgm:pt>
    <dgm:pt modelId="{B1769216-5929-4698-B1A1-E84E4F8A85FA}">
      <dgm:prSet/>
      <dgm:spPr/>
      <dgm:t>
        <a:bodyPr/>
        <a:lstStyle/>
        <a:p>
          <a:r>
            <a:rPr lang="pl-PL" dirty="0"/>
            <a:t>Szkoła w dniu szczepienia upewni się, że wszyscy uczniowie, którzy mają być zaszczepieni, posiadają zgody od rodziców oraz dokument ze zdjęciem, </a:t>
          </a:r>
          <a:br>
            <a:rPr lang="pl-PL" dirty="0"/>
          </a:br>
          <a:r>
            <a:rPr lang="pl-PL" dirty="0"/>
            <a:t>w celu okazania lekarzowi (może być legitymacja szkolna).</a:t>
          </a:r>
          <a:endParaRPr lang="en-US" dirty="0"/>
        </a:p>
      </dgm:t>
    </dgm:pt>
    <dgm:pt modelId="{DDF9C346-5BE7-4090-87CD-CA873E64A092}" type="parTrans" cxnId="{0A37498B-597C-48AA-9D57-7B40559EECF5}">
      <dgm:prSet/>
      <dgm:spPr/>
      <dgm:t>
        <a:bodyPr/>
        <a:lstStyle/>
        <a:p>
          <a:endParaRPr lang="en-US"/>
        </a:p>
      </dgm:t>
    </dgm:pt>
    <dgm:pt modelId="{2C653C75-BD0B-4156-8857-55C9EA666EE6}" type="sibTrans" cxnId="{0A37498B-597C-48AA-9D57-7B40559EECF5}">
      <dgm:prSet/>
      <dgm:spPr/>
      <dgm:t>
        <a:bodyPr/>
        <a:lstStyle/>
        <a:p>
          <a:endParaRPr lang="en-US"/>
        </a:p>
      </dgm:t>
    </dgm:pt>
    <dgm:pt modelId="{C9F2E83D-4F84-4397-BEAA-3C06B561E8A2}" type="pres">
      <dgm:prSet presAssocID="{ADC1F58D-9963-4CC4-B6CE-67985CAD0E69}" presName="outerComposite" presStyleCnt="0">
        <dgm:presLayoutVars>
          <dgm:chMax val="5"/>
          <dgm:dir/>
          <dgm:resizeHandles val="exact"/>
        </dgm:presLayoutVars>
      </dgm:prSet>
      <dgm:spPr/>
    </dgm:pt>
    <dgm:pt modelId="{C4B1BA1B-4BAB-41C2-B886-918EDD708A39}" type="pres">
      <dgm:prSet presAssocID="{ADC1F58D-9963-4CC4-B6CE-67985CAD0E69}" presName="dummyMaxCanvas" presStyleCnt="0">
        <dgm:presLayoutVars/>
      </dgm:prSet>
      <dgm:spPr/>
    </dgm:pt>
    <dgm:pt modelId="{BA516185-8C01-4B71-B976-FF79B15F249D}" type="pres">
      <dgm:prSet presAssocID="{ADC1F58D-9963-4CC4-B6CE-67985CAD0E69}" presName="TwoNodes_1" presStyleLbl="node1" presStyleIdx="0" presStyleCnt="2">
        <dgm:presLayoutVars>
          <dgm:bulletEnabled val="1"/>
        </dgm:presLayoutVars>
      </dgm:prSet>
      <dgm:spPr/>
    </dgm:pt>
    <dgm:pt modelId="{63727F14-22A9-40DF-8EF5-B53326B0880A}" type="pres">
      <dgm:prSet presAssocID="{ADC1F58D-9963-4CC4-B6CE-67985CAD0E69}" presName="TwoNodes_2" presStyleLbl="node1" presStyleIdx="1" presStyleCnt="2">
        <dgm:presLayoutVars>
          <dgm:bulletEnabled val="1"/>
        </dgm:presLayoutVars>
      </dgm:prSet>
      <dgm:spPr/>
    </dgm:pt>
    <dgm:pt modelId="{DB9A1840-4621-444F-A7E0-F38EFA0A51E1}" type="pres">
      <dgm:prSet presAssocID="{ADC1F58D-9963-4CC4-B6CE-67985CAD0E69}" presName="TwoConn_1-2" presStyleLbl="fgAccFollowNode1" presStyleIdx="0" presStyleCnt="1">
        <dgm:presLayoutVars>
          <dgm:bulletEnabled val="1"/>
        </dgm:presLayoutVars>
      </dgm:prSet>
      <dgm:spPr/>
    </dgm:pt>
    <dgm:pt modelId="{54AC535A-6F48-4D9E-A7F4-A58B901C96CC}" type="pres">
      <dgm:prSet presAssocID="{ADC1F58D-9963-4CC4-B6CE-67985CAD0E69}" presName="TwoNodes_1_text" presStyleLbl="node1" presStyleIdx="1" presStyleCnt="2">
        <dgm:presLayoutVars>
          <dgm:bulletEnabled val="1"/>
        </dgm:presLayoutVars>
      </dgm:prSet>
      <dgm:spPr/>
    </dgm:pt>
    <dgm:pt modelId="{A9291252-BF24-4759-9406-F19899608684}" type="pres">
      <dgm:prSet presAssocID="{ADC1F58D-9963-4CC4-B6CE-67985CAD0E69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A7485B22-90BD-4685-9A39-F17746DA9CA2}" type="presOf" srcId="{9055A2E7-7FF3-45CC-AEA0-F72DDB9A4692}" destId="{BA516185-8C01-4B71-B976-FF79B15F249D}" srcOrd="0" destOrd="0" presId="urn:microsoft.com/office/officeart/2005/8/layout/vProcess5"/>
    <dgm:cxn modelId="{BCF99760-F222-45DA-A7C3-87745C7091CF}" type="presOf" srcId="{ADC1F58D-9963-4CC4-B6CE-67985CAD0E69}" destId="{C9F2E83D-4F84-4397-BEAA-3C06B561E8A2}" srcOrd="0" destOrd="0" presId="urn:microsoft.com/office/officeart/2005/8/layout/vProcess5"/>
    <dgm:cxn modelId="{17BEB661-8A8B-468E-8A32-8D0BF4B8F72A}" type="presOf" srcId="{B1769216-5929-4698-B1A1-E84E4F8A85FA}" destId="{63727F14-22A9-40DF-8EF5-B53326B0880A}" srcOrd="0" destOrd="0" presId="urn:microsoft.com/office/officeart/2005/8/layout/vProcess5"/>
    <dgm:cxn modelId="{0A37498B-597C-48AA-9D57-7B40559EECF5}" srcId="{ADC1F58D-9963-4CC4-B6CE-67985CAD0E69}" destId="{B1769216-5929-4698-B1A1-E84E4F8A85FA}" srcOrd="1" destOrd="0" parTransId="{DDF9C346-5BE7-4090-87CD-CA873E64A092}" sibTransId="{2C653C75-BD0B-4156-8857-55C9EA666EE6}"/>
    <dgm:cxn modelId="{92FD54A3-DDA0-41FF-8538-1979B3410D5A}" type="presOf" srcId="{B1769216-5929-4698-B1A1-E84E4F8A85FA}" destId="{A9291252-BF24-4759-9406-F19899608684}" srcOrd="1" destOrd="0" presId="urn:microsoft.com/office/officeart/2005/8/layout/vProcess5"/>
    <dgm:cxn modelId="{DB5287A7-2AC6-4022-8B9C-57AB66E8105E}" srcId="{ADC1F58D-9963-4CC4-B6CE-67985CAD0E69}" destId="{9055A2E7-7FF3-45CC-AEA0-F72DDB9A4692}" srcOrd="0" destOrd="0" parTransId="{8313B1BB-407E-41BF-B081-5CB688EFB82B}" sibTransId="{A3F08BB3-0C54-4D23-888B-AFC3DA652B78}"/>
    <dgm:cxn modelId="{988ED5AF-D9A4-48D0-A259-376173B2373B}" type="presOf" srcId="{A3F08BB3-0C54-4D23-888B-AFC3DA652B78}" destId="{DB9A1840-4621-444F-A7E0-F38EFA0A51E1}" srcOrd="0" destOrd="0" presId="urn:microsoft.com/office/officeart/2005/8/layout/vProcess5"/>
    <dgm:cxn modelId="{75CDF7C3-817B-425D-90CB-568B26B46842}" type="presOf" srcId="{9055A2E7-7FF3-45CC-AEA0-F72DDB9A4692}" destId="{54AC535A-6F48-4D9E-A7F4-A58B901C96CC}" srcOrd="1" destOrd="0" presId="urn:microsoft.com/office/officeart/2005/8/layout/vProcess5"/>
    <dgm:cxn modelId="{448727EA-0E9D-48DD-9386-925909A8998E}" type="presParOf" srcId="{C9F2E83D-4F84-4397-BEAA-3C06B561E8A2}" destId="{C4B1BA1B-4BAB-41C2-B886-918EDD708A39}" srcOrd="0" destOrd="0" presId="urn:microsoft.com/office/officeart/2005/8/layout/vProcess5"/>
    <dgm:cxn modelId="{50967E35-AF72-4D43-BAE1-4B91F5A16CE8}" type="presParOf" srcId="{C9F2E83D-4F84-4397-BEAA-3C06B561E8A2}" destId="{BA516185-8C01-4B71-B976-FF79B15F249D}" srcOrd="1" destOrd="0" presId="urn:microsoft.com/office/officeart/2005/8/layout/vProcess5"/>
    <dgm:cxn modelId="{EEA7E8D1-B9A5-46E9-B293-2A910969253A}" type="presParOf" srcId="{C9F2E83D-4F84-4397-BEAA-3C06B561E8A2}" destId="{63727F14-22A9-40DF-8EF5-B53326B0880A}" srcOrd="2" destOrd="0" presId="urn:microsoft.com/office/officeart/2005/8/layout/vProcess5"/>
    <dgm:cxn modelId="{9CF6A596-79C3-4CA7-9E2D-6165E89D6E57}" type="presParOf" srcId="{C9F2E83D-4F84-4397-BEAA-3C06B561E8A2}" destId="{DB9A1840-4621-444F-A7E0-F38EFA0A51E1}" srcOrd="3" destOrd="0" presId="urn:microsoft.com/office/officeart/2005/8/layout/vProcess5"/>
    <dgm:cxn modelId="{80C0A559-6D90-4037-A08F-80BA225D0A49}" type="presParOf" srcId="{C9F2E83D-4F84-4397-BEAA-3C06B561E8A2}" destId="{54AC535A-6F48-4D9E-A7F4-A58B901C96CC}" srcOrd="4" destOrd="0" presId="urn:microsoft.com/office/officeart/2005/8/layout/vProcess5"/>
    <dgm:cxn modelId="{0557E7CB-9AAB-4DB9-8B90-B66E5BAF24E9}" type="presParOf" srcId="{C9F2E83D-4F84-4397-BEAA-3C06B561E8A2}" destId="{A9291252-BF24-4759-9406-F1989960868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DC1F58D-9963-4CC4-B6CE-67985CAD0E69}" type="doc">
      <dgm:prSet loTypeId="urn:microsoft.com/office/officeart/2005/8/layout/vProcess5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B452585-B557-45A2-AE9B-89324379D3FB}">
      <dgm:prSet/>
      <dgm:spPr/>
      <dgm:t>
        <a:bodyPr/>
        <a:lstStyle/>
        <a:p>
          <a:r>
            <a:rPr lang="pl-PL" dirty="0"/>
            <a:t>Szkoła musi zapewnić opiekę - obecność osoby dorosłej podczas oczekiwania na szczepienie </a:t>
          </a:r>
          <a:br>
            <a:rPr lang="pl-PL" dirty="0"/>
          </a:br>
          <a:r>
            <a:rPr lang="pl-PL" dirty="0"/>
            <a:t>i po szczepieniu.</a:t>
          </a:r>
          <a:endParaRPr lang="en-US" dirty="0"/>
        </a:p>
      </dgm:t>
    </dgm:pt>
    <dgm:pt modelId="{BA7CD33E-DAD6-4E7A-9D28-0C5254666059}" type="parTrans" cxnId="{6E536C55-834A-41F5-9D75-9B89FBC9474C}">
      <dgm:prSet/>
      <dgm:spPr/>
      <dgm:t>
        <a:bodyPr/>
        <a:lstStyle/>
        <a:p>
          <a:endParaRPr lang="en-US"/>
        </a:p>
      </dgm:t>
    </dgm:pt>
    <dgm:pt modelId="{0FB9BBEA-BEE8-466B-AE7D-B70C00B619EE}" type="sibTrans" cxnId="{6E536C55-834A-41F5-9D75-9B89FBC9474C}">
      <dgm:prSet/>
      <dgm:spPr/>
      <dgm:t>
        <a:bodyPr/>
        <a:lstStyle/>
        <a:p>
          <a:endParaRPr lang="en-US"/>
        </a:p>
      </dgm:t>
    </dgm:pt>
    <dgm:pt modelId="{F6BDC71C-CE18-40A4-B4DB-4D263A47CC55}">
      <dgm:prSet/>
      <dgm:spPr/>
      <dgm:t>
        <a:bodyPr/>
        <a:lstStyle/>
        <a:p>
          <a:r>
            <a:rPr lang="pl-PL"/>
            <a:t>Wymagane jest przekazanie informacji o liczbie dzieci zaszczepionych do koordynatora PSSE w m.st. Warszawie.</a:t>
          </a:r>
          <a:endParaRPr lang="en-US"/>
        </a:p>
      </dgm:t>
    </dgm:pt>
    <dgm:pt modelId="{DDD52677-2835-4B74-8781-E998C9EB077C}" type="parTrans" cxnId="{97F4E8B2-FFD5-4CA2-B199-31F4505ECA6D}">
      <dgm:prSet/>
      <dgm:spPr/>
      <dgm:t>
        <a:bodyPr/>
        <a:lstStyle/>
        <a:p>
          <a:endParaRPr lang="en-US"/>
        </a:p>
      </dgm:t>
    </dgm:pt>
    <dgm:pt modelId="{D3619B3B-D47F-4FA4-9CBA-C54572E9A8C2}" type="sibTrans" cxnId="{97F4E8B2-FFD5-4CA2-B199-31F4505ECA6D}">
      <dgm:prSet/>
      <dgm:spPr/>
      <dgm:t>
        <a:bodyPr/>
        <a:lstStyle/>
        <a:p>
          <a:endParaRPr lang="en-US"/>
        </a:p>
      </dgm:t>
    </dgm:pt>
    <dgm:pt modelId="{E78211FD-53E5-444A-BADD-34A39F64AFF9}" type="pres">
      <dgm:prSet presAssocID="{ADC1F58D-9963-4CC4-B6CE-67985CAD0E69}" presName="outerComposite" presStyleCnt="0">
        <dgm:presLayoutVars>
          <dgm:chMax val="5"/>
          <dgm:dir/>
          <dgm:resizeHandles val="exact"/>
        </dgm:presLayoutVars>
      </dgm:prSet>
      <dgm:spPr/>
    </dgm:pt>
    <dgm:pt modelId="{6B027ECF-F1A0-4821-903A-49386193E2AA}" type="pres">
      <dgm:prSet presAssocID="{ADC1F58D-9963-4CC4-B6CE-67985CAD0E69}" presName="dummyMaxCanvas" presStyleCnt="0">
        <dgm:presLayoutVars/>
      </dgm:prSet>
      <dgm:spPr/>
    </dgm:pt>
    <dgm:pt modelId="{82A61ADA-FA58-472B-908C-AB06848C1EFB}" type="pres">
      <dgm:prSet presAssocID="{ADC1F58D-9963-4CC4-B6CE-67985CAD0E69}" presName="TwoNodes_1" presStyleLbl="node1" presStyleIdx="0" presStyleCnt="2">
        <dgm:presLayoutVars>
          <dgm:bulletEnabled val="1"/>
        </dgm:presLayoutVars>
      </dgm:prSet>
      <dgm:spPr/>
    </dgm:pt>
    <dgm:pt modelId="{E3D70DE3-FF0E-43A1-B398-5798F68A6B59}" type="pres">
      <dgm:prSet presAssocID="{ADC1F58D-9963-4CC4-B6CE-67985CAD0E69}" presName="TwoNodes_2" presStyleLbl="node1" presStyleIdx="1" presStyleCnt="2">
        <dgm:presLayoutVars>
          <dgm:bulletEnabled val="1"/>
        </dgm:presLayoutVars>
      </dgm:prSet>
      <dgm:spPr/>
    </dgm:pt>
    <dgm:pt modelId="{0D5BB8AE-F91F-401D-9B11-B16968193328}" type="pres">
      <dgm:prSet presAssocID="{ADC1F58D-9963-4CC4-B6CE-67985CAD0E69}" presName="TwoConn_1-2" presStyleLbl="fgAccFollowNode1" presStyleIdx="0" presStyleCnt="1">
        <dgm:presLayoutVars>
          <dgm:bulletEnabled val="1"/>
        </dgm:presLayoutVars>
      </dgm:prSet>
      <dgm:spPr/>
    </dgm:pt>
    <dgm:pt modelId="{E8CB9477-0B35-4AAC-B12D-A5EA6FA7F551}" type="pres">
      <dgm:prSet presAssocID="{ADC1F58D-9963-4CC4-B6CE-67985CAD0E69}" presName="TwoNodes_1_text" presStyleLbl="node1" presStyleIdx="1" presStyleCnt="2">
        <dgm:presLayoutVars>
          <dgm:bulletEnabled val="1"/>
        </dgm:presLayoutVars>
      </dgm:prSet>
      <dgm:spPr/>
    </dgm:pt>
    <dgm:pt modelId="{272EB9D4-DC82-43FD-9F31-81DD1ED7D46C}" type="pres">
      <dgm:prSet presAssocID="{ADC1F58D-9963-4CC4-B6CE-67985CAD0E69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07CE4840-9A5C-4AC9-A6AA-6D3A97A73D90}" type="presOf" srcId="{BB452585-B557-45A2-AE9B-89324379D3FB}" destId="{82A61ADA-FA58-472B-908C-AB06848C1EFB}" srcOrd="0" destOrd="0" presId="urn:microsoft.com/office/officeart/2005/8/layout/vProcess5"/>
    <dgm:cxn modelId="{6E536C55-834A-41F5-9D75-9B89FBC9474C}" srcId="{ADC1F58D-9963-4CC4-B6CE-67985CAD0E69}" destId="{BB452585-B557-45A2-AE9B-89324379D3FB}" srcOrd="0" destOrd="0" parTransId="{BA7CD33E-DAD6-4E7A-9D28-0C5254666059}" sibTransId="{0FB9BBEA-BEE8-466B-AE7D-B70C00B619EE}"/>
    <dgm:cxn modelId="{97F4E8B2-FFD5-4CA2-B199-31F4505ECA6D}" srcId="{ADC1F58D-9963-4CC4-B6CE-67985CAD0E69}" destId="{F6BDC71C-CE18-40A4-B4DB-4D263A47CC55}" srcOrd="1" destOrd="0" parTransId="{DDD52677-2835-4B74-8781-E998C9EB077C}" sibTransId="{D3619B3B-D47F-4FA4-9CBA-C54572E9A8C2}"/>
    <dgm:cxn modelId="{2CC0EBB9-5155-4D52-A082-44BA052D3F40}" type="presOf" srcId="{F6BDC71C-CE18-40A4-B4DB-4D263A47CC55}" destId="{E3D70DE3-FF0E-43A1-B398-5798F68A6B59}" srcOrd="0" destOrd="0" presId="urn:microsoft.com/office/officeart/2005/8/layout/vProcess5"/>
    <dgm:cxn modelId="{C7485DBA-0D3E-43FC-8EF4-653951B5A313}" type="presOf" srcId="{BB452585-B557-45A2-AE9B-89324379D3FB}" destId="{E8CB9477-0B35-4AAC-B12D-A5EA6FA7F551}" srcOrd="1" destOrd="0" presId="urn:microsoft.com/office/officeart/2005/8/layout/vProcess5"/>
    <dgm:cxn modelId="{A8D243C1-2E3E-403F-837B-770B08CE6851}" type="presOf" srcId="{F6BDC71C-CE18-40A4-B4DB-4D263A47CC55}" destId="{272EB9D4-DC82-43FD-9F31-81DD1ED7D46C}" srcOrd="1" destOrd="0" presId="urn:microsoft.com/office/officeart/2005/8/layout/vProcess5"/>
    <dgm:cxn modelId="{A049A8CD-4F15-4D3D-A1CF-73D68CE7AA86}" type="presOf" srcId="{0FB9BBEA-BEE8-466B-AE7D-B70C00B619EE}" destId="{0D5BB8AE-F91F-401D-9B11-B16968193328}" srcOrd="0" destOrd="0" presId="urn:microsoft.com/office/officeart/2005/8/layout/vProcess5"/>
    <dgm:cxn modelId="{4FB384E5-A0A5-4BF9-B31B-001695761CED}" type="presOf" srcId="{ADC1F58D-9963-4CC4-B6CE-67985CAD0E69}" destId="{E78211FD-53E5-444A-BADD-34A39F64AFF9}" srcOrd="0" destOrd="0" presId="urn:microsoft.com/office/officeart/2005/8/layout/vProcess5"/>
    <dgm:cxn modelId="{E3D0D186-D21C-4F03-AF9E-598D8EC9152A}" type="presParOf" srcId="{E78211FD-53E5-444A-BADD-34A39F64AFF9}" destId="{6B027ECF-F1A0-4821-903A-49386193E2AA}" srcOrd="0" destOrd="0" presId="urn:microsoft.com/office/officeart/2005/8/layout/vProcess5"/>
    <dgm:cxn modelId="{FD90AEB6-B134-4726-B573-9ACB94EA9FB0}" type="presParOf" srcId="{E78211FD-53E5-444A-BADD-34A39F64AFF9}" destId="{82A61ADA-FA58-472B-908C-AB06848C1EFB}" srcOrd="1" destOrd="0" presId="urn:microsoft.com/office/officeart/2005/8/layout/vProcess5"/>
    <dgm:cxn modelId="{A5D38470-74C8-4858-A9BA-DDD620AF0866}" type="presParOf" srcId="{E78211FD-53E5-444A-BADD-34A39F64AFF9}" destId="{E3D70DE3-FF0E-43A1-B398-5798F68A6B59}" srcOrd="2" destOrd="0" presId="urn:microsoft.com/office/officeart/2005/8/layout/vProcess5"/>
    <dgm:cxn modelId="{E4A85171-E901-43A2-8E8F-A535AF5EC3DB}" type="presParOf" srcId="{E78211FD-53E5-444A-BADD-34A39F64AFF9}" destId="{0D5BB8AE-F91F-401D-9B11-B16968193328}" srcOrd="3" destOrd="0" presId="urn:microsoft.com/office/officeart/2005/8/layout/vProcess5"/>
    <dgm:cxn modelId="{2297D6A6-8107-4BA8-892B-1DBDD15F2F21}" type="presParOf" srcId="{E78211FD-53E5-444A-BADD-34A39F64AFF9}" destId="{E8CB9477-0B35-4AAC-B12D-A5EA6FA7F551}" srcOrd="4" destOrd="0" presId="urn:microsoft.com/office/officeart/2005/8/layout/vProcess5"/>
    <dgm:cxn modelId="{315BA67A-ADEA-4688-9325-D1068C6552B3}" type="presParOf" srcId="{E78211FD-53E5-444A-BADD-34A39F64AFF9}" destId="{272EB9D4-DC82-43FD-9F31-81DD1ED7D46C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133741-1A0A-4D34-BB52-EA7BEA190B78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D2FAA00-1E9C-47D5-8D62-10D152B39F40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Czynnik :</a:t>
          </a:r>
          <a:endParaRPr lang="en-US"/>
        </a:p>
      </dgm:t>
    </dgm:pt>
    <dgm:pt modelId="{81B12F3D-8AD2-472E-B83C-045C256324C4}" type="parTrans" cxnId="{DEB0598A-787D-4346-ACF7-D202C7512FDF}">
      <dgm:prSet/>
      <dgm:spPr/>
      <dgm:t>
        <a:bodyPr/>
        <a:lstStyle/>
        <a:p>
          <a:endParaRPr lang="en-US"/>
        </a:p>
      </dgm:t>
    </dgm:pt>
    <dgm:pt modelId="{1A48970B-8A71-4823-BE47-E82479451865}" type="sibTrans" cxnId="{DEB0598A-787D-4346-ACF7-D202C7512FD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161B142-F8B6-40B4-A1BE-1A7AF6078A4E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Wirus HPV (Human Papilloma Virus) wywołuje brodawczaka (papilloma) infekuje komórki skóry i błon śluzowych</a:t>
          </a:r>
          <a:endParaRPr lang="en-US"/>
        </a:p>
      </dgm:t>
    </dgm:pt>
    <dgm:pt modelId="{C1F0634C-8B01-4690-BD61-A66494DEEF75}" type="parTrans" cxnId="{5E8079ED-3311-4B02-8AAD-729ABD13EEE9}">
      <dgm:prSet/>
      <dgm:spPr/>
      <dgm:t>
        <a:bodyPr/>
        <a:lstStyle/>
        <a:p>
          <a:endParaRPr lang="en-US"/>
        </a:p>
      </dgm:t>
    </dgm:pt>
    <dgm:pt modelId="{C4719DDD-4FF5-43F2-B887-281939ED7669}" type="sibTrans" cxnId="{5E8079ED-3311-4B02-8AAD-729ABD13EEE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0078751-619F-4840-B95D-4D7A7F1CCBCE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Istnieje niemal 200 typów HPV: onkogenne (nowotwory); nieonkogenne (brodawki)</a:t>
          </a:r>
          <a:endParaRPr lang="en-US"/>
        </a:p>
      </dgm:t>
    </dgm:pt>
    <dgm:pt modelId="{83041B56-10C7-4DF1-BA8F-6A300C036929}" type="parTrans" cxnId="{012FF56F-0E7B-4350-9454-9B1F15DA10D5}">
      <dgm:prSet/>
      <dgm:spPr/>
      <dgm:t>
        <a:bodyPr/>
        <a:lstStyle/>
        <a:p>
          <a:endParaRPr lang="en-US"/>
        </a:p>
      </dgm:t>
    </dgm:pt>
    <dgm:pt modelId="{50C4FB93-DDD6-4F57-8CC4-23C843829493}" type="sibTrans" cxnId="{012FF56F-0E7B-4350-9454-9B1F15DA10D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160243F-D17E-44D2-8EA7-BD9DD152A1C5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Objawy:</a:t>
          </a:r>
          <a:endParaRPr lang="en-US"/>
        </a:p>
      </dgm:t>
    </dgm:pt>
    <dgm:pt modelId="{8F993A4B-2747-403C-8476-912B08AA4F03}" type="parTrans" cxnId="{F0F16045-C4A4-4450-90B8-6566A3F05AA5}">
      <dgm:prSet/>
      <dgm:spPr/>
      <dgm:t>
        <a:bodyPr/>
        <a:lstStyle/>
        <a:p>
          <a:endParaRPr lang="en-US"/>
        </a:p>
      </dgm:t>
    </dgm:pt>
    <dgm:pt modelId="{44726DCA-AF47-4470-A969-1C28DBCD1DCA}" type="sibTrans" cxnId="{F0F16045-C4A4-4450-90B8-6566A3F05AA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454D166-5C79-4EC8-8715-7B3C202010FE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Zakażenie bezobjawowe -&gt; eliminacja wirusa z organizmu</a:t>
          </a:r>
          <a:endParaRPr lang="en-US"/>
        </a:p>
      </dgm:t>
    </dgm:pt>
    <dgm:pt modelId="{056C4B5E-73EC-4CAF-AA80-C2D5174881E4}" type="parTrans" cxnId="{2DB7F2C5-4BF9-471B-B641-D3F5BDD8EA54}">
      <dgm:prSet/>
      <dgm:spPr/>
      <dgm:t>
        <a:bodyPr/>
        <a:lstStyle/>
        <a:p>
          <a:endParaRPr lang="en-US"/>
        </a:p>
      </dgm:t>
    </dgm:pt>
    <dgm:pt modelId="{00A934B6-B8E4-4ACB-BE3F-30473D6535D3}" type="sibTrans" cxnId="{2DB7F2C5-4BF9-471B-B641-D3F5BDD8EA5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FC5A759-4A7B-4A65-9932-240B9A1CA36D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Brak eliminacji HPV -&gt; zakażenia przetrwałe: </a:t>
          </a:r>
          <a:endParaRPr lang="en-US"/>
        </a:p>
      </dgm:t>
    </dgm:pt>
    <dgm:pt modelId="{7F2939DF-1B8C-4F70-8471-414441A67957}" type="parTrans" cxnId="{E94C3B3A-FE7D-41B0-9C49-CD772253F277}">
      <dgm:prSet/>
      <dgm:spPr/>
      <dgm:t>
        <a:bodyPr/>
        <a:lstStyle/>
        <a:p>
          <a:endParaRPr lang="en-US"/>
        </a:p>
      </dgm:t>
    </dgm:pt>
    <dgm:pt modelId="{5B2F5795-CCFE-4F3D-90C1-DF80A140F9DD}" type="sibTrans" cxnId="{E94C3B3A-FE7D-41B0-9C49-CD772253F27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52351BF-E97A-4ECF-AF74-C24D04616F06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typ onkogenny (ryzyko rozwoju stanów przedrakowych i chorób nowotworowych)</a:t>
          </a:r>
          <a:endParaRPr lang="en-US"/>
        </a:p>
      </dgm:t>
    </dgm:pt>
    <dgm:pt modelId="{BE7B2519-3EB5-400A-BA0A-6B816384469C}" type="parTrans" cxnId="{FCF3393C-D435-4146-B12C-C0CF91D84B52}">
      <dgm:prSet/>
      <dgm:spPr/>
      <dgm:t>
        <a:bodyPr/>
        <a:lstStyle/>
        <a:p>
          <a:endParaRPr lang="en-US"/>
        </a:p>
      </dgm:t>
    </dgm:pt>
    <dgm:pt modelId="{6E3F2A7E-E1A9-4846-A87E-7C8F9CD5E4F3}" type="sibTrans" cxnId="{FCF3393C-D435-4146-B12C-C0CF91D84B5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33C16E3-9E9F-4DC2-BAF0-4A797506C9AA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typ nieonkogenny (brodawki narządów płciowych, brodawki krtani)</a:t>
          </a:r>
          <a:endParaRPr lang="en-US"/>
        </a:p>
      </dgm:t>
    </dgm:pt>
    <dgm:pt modelId="{D5698C87-1B41-43FF-84BC-4BC44D66335B}" type="parTrans" cxnId="{18225F19-CDFA-43F3-A2FF-1A20CBAA7C70}">
      <dgm:prSet/>
      <dgm:spPr/>
      <dgm:t>
        <a:bodyPr/>
        <a:lstStyle/>
        <a:p>
          <a:endParaRPr lang="en-US"/>
        </a:p>
      </dgm:t>
    </dgm:pt>
    <dgm:pt modelId="{6DCE9176-3AE3-4572-AE06-67C6F8C5BBEB}" type="sibTrans" cxnId="{18225F19-CDFA-43F3-A2FF-1A20CBAA7C70}">
      <dgm:prSet/>
      <dgm:spPr/>
      <dgm:t>
        <a:bodyPr/>
        <a:lstStyle/>
        <a:p>
          <a:endParaRPr lang="en-US"/>
        </a:p>
      </dgm:t>
    </dgm:pt>
    <dgm:pt modelId="{640B5D88-EF2F-4DAA-9822-A8A8C42D959B}" type="pres">
      <dgm:prSet presAssocID="{4E133741-1A0A-4D34-BB52-EA7BEA190B78}" presName="Name0" presStyleCnt="0">
        <dgm:presLayoutVars>
          <dgm:dir/>
          <dgm:resizeHandles val="exact"/>
        </dgm:presLayoutVars>
      </dgm:prSet>
      <dgm:spPr/>
    </dgm:pt>
    <dgm:pt modelId="{B6113B55-D16D-48DC-B3A6-CDD9698E3212}" type="pres">
      <dgm:prSet presAssocID="{4D2FAA00-1E9C-47D5-8D62-10D152B39F40}" presName="node" presStyleLbl="node1" presStyleIdx="0" presStyleCnt="8">
        <dgm:presLayoutVars>
          <dgm:bulletEnabled val="1"/>
        </dgm:presLayoutVars>
      </dgm:prSet>
      <dgm:spPr/>
    </dgm:pt>
    <dgm:pt modelId="{BEFD643F-4423-4FAD-90DE-50C18282ACC0}" type="pres">
      <dgm:prSet presAssocID="{1A48970B-8A71-4823-BE47-E82479451865}" presName="sibTrans" presStyleLbl="sibTrans1D1" presStyleIdx="0" presStyleCnt="7"/>
      <dgm:spPr/>
    </dgm:pt>
    <dgm:pt modelId="{B40F3235-EDE3-40B6-9D2F-1789A8E0635C}" type="pres">
      <dgm:prSet presAssocID="{1A48970B-8A71-4823-BE47-E82479451865}" presName="connectorText" presStyleLbl="sibTrans1D1" presStyleIdx="0" presStyleCnt="7"/>
      <dgm:spPr/>
    </dgm:pt>
    <dgm:pt modelId="{750CD272-D208-4F75-9EB2-21B6E184B38E}" type="pres">
      <dgm:prSet presAssocID="{2161B142-F8B6-40B4-A1BE-1A7AF6078A4E}" presName="node" presStyleLbl="node1" presStyleIdx="1" presStyleCnt="8">
        <dgm:presLayoutVars>
          <dgm:bulletEnabled val="1"/>
        </dgm:presLayoutVars>
      </dgm:prSet>
      <dgm:spPr/>
    </dgm:pt>
    <dgm:pt modelId="{C788CC00-D6E7-4463-B1BF-BE3439F5DEF5}" type="pres">
      <dgm:prSet presAssocID="{C4719DDD-4FF5-43F2-B887-281939ED7669}" presName="sibTrans" presStyleLbl="sibTrans1D1" presStyleIdx="1" presStyleCnt="7"/>
      <dgm:spPr/>
    </dgm:pt>
    <dgm:pt modelId="{D5CE5B9F-EB4A-41E0-8BF6-B2C916A31527}" type="pres">
      <dgm:prSet presAssocID="{C4719DDD-4FF5-43F2-B887-281939ED7669}" presName="connectorText" presStyleLbl="sibTrans1D1" presStyleIdx="1" presStyleCnt="7"/>
      <dgm:spPr/>
    </dgm:pt>
    <dgm:pt modelId="{076F28E5-DA97-456E-9F6A-5BE92A5E7555}" type="pres">
      <dgm:prSet presAssocID="{50078751-619F-4840-B95D-4D7A7F1CCBCE}" presName="node" presStyleLbl="node1" presStyleIdx="2" presStyleCnt="8">
        <dgm:presLayoutVars>
          <dgm:bulletEnabled val="1"/>
        </dgm:presLayoutVars>
      </dgm:prSet>
      <dgm:spPr/>
    </dgm:pt>
    <dgm:pt modelId="{D22B4ECD-8769-4216-9B00-8DF88C1C6E95}" type="pres">
      <dgm:prSet presAssocID="{50C4FB93-DDD6-4F57-8CC4-23C843829493}" presName="sibTrans" presStyleLbl="sibTrans1D1" presStyleIdx="2" presStyleCnt="7"/>
      <dgm:spPr/>
    </dgm:pt>
    <dgm:pt modelId="{F1042C27-FBBE-42B3-8560-3031EEF709A7}" type="pres">
      <dgm:prSet presAssocID="{50C4FB93-DDD6-4F57-8CC4-23C843829493}" presName="connectorText" presStyleLbl="sibTrans1D1" presStyleIdx="2" presStyleCnt="7"/>
      <dgm:spPr/>
    </dgm:pt>
    <dgm:pt modelId="{30C3747E-C9AC-47D3-A04D-BA738391CD73}" type="pres">
      <dgm:prSet presAssocID="{9160243F-D17E-44D2-8EA7-BD9DD152A1C5}" presName="node" presStyleLbl="node1" presStyleIdx="3" presStyleCnt="8">
        <dgm:presLayoutVars>
          <dgm:bulletEnabled val="1"/>
        </dgm:presLayoutVars>
      </dgm:prSet>
      <dgm:spPr/>
    </dgm:pt>
    <dgm:pt modelId="{C2B88ECC-7D7F-4118-89FC-932273A2EA84}" type="pres">
      <dgm:prSet presAssocID="{44726DCA-AF47-4470-A969-1C28DBCD1DCA}" presName="sibTrans" presStyleLbl="sibTrans1D1" presStyleIdx="3" presStyleCnt="7"/>
      <dgm:spPr/>
    </dgm:pt>
    <dgm:pt modelId="{64558D5B-A5E3-443B-852F-C9C47430E475}" type="pres">
      <dgm:prSet presAssocID="{44726DCA-AF47-4470-A969-1C28DBCD1DCA}" presName="connectorText" presStyleLbl="sibTrans1D1" presStyleIdx="3" presStyleCnt="7"/>
      <dgm:spPr/>
    </dgm:pt>
    <dgm:pt modelId="{531E754C-391E-4717-B8DC-B013937A5367}" type="pres">
      <dgm:prSet presAssocID="{9454D166-5C79-4EC8-8715-7B3C202010FE}" presName="node" presStyleLbl="node1" presStyleIdx="4" presStyleCnt="8">
        <dgm:presLayoutVars>
          <dgm:bulletEnabled val="1"/>
        </dgm:presLayoutVars>
      </dgm:prSet>
      <dgm:spPr/>
    </dgm:pt>
    <dgm:pt modelId="{4C927D7E-A2B5-4F1F-B0B8-625C50F501D5}" type="pres">
      <dgm:prSet presAssocID="{00A934B6-B8E4-4ACB-BE3F-30473D6535D3}" presName="sibTrans" presStyleLbl="sibTrans1D1" presStyleIdx="4" presStyleCnt="7"/>
      <dgm:spPr/>
    </dgm:pt>
    <dgm:pt modelId="{39E51A73-FE05-4919-ACE3-EE8B25FD73E9}" type="pres">
      <dgm:prSet presAssocID="{00A934B6-B8E4-4ACB-BE3F-30473D6535D3}" presName="connectorText" presStyleLbl="sibTrans1D1" presStyleIdx="4" presStyleCnt="7"/>
      <dgm:spPr/>
    </dgm:pt>
    <dgm:pt modelId="{08576765-75EE-436D-A837-1FC62251134B}" type="pres">
      <dgm:prSet presAssocID="{5FC5A759-4A7B-4A65-9932-240B9A1CA36D}" presName="node" presStyleLbl="node1" presStyleIdx="5" presStyleCnt="8">
        <dgm:presLayoutVars>
          <dgm:bulletEnabled val="1"/>
        </dgm:presLayoutVars>
      </dgm:prSet>
      <dgm:spPr/>
    </dgm:pt>
    <dgm:pt modelId="{A79ABDBC-8915-4BF8-B25E-4A47493C046B}" type="pres">
      <dgm:prSet presAssocID="{5B2F5795-CCFE-4F3D-90C1-DF80A140F9DD}" presName="sibTrans" presStyleLbl="sibTrans1D1" presStyleIdx="5" presStyleCnt="7"/>
      <dgm:spPr/>
    </dgm:pt>
    <dgm:pt modelId="{4F425515-383D-4113-950C-0A15C7755D38}" type="pres">
      <dgm:prSet presAssocID="{5B2F5795-CCFE-4F3D-90C1-DF80A140F9DD}" presName="connectorText" presStyleLbl="sibTrans1D1" presStyleIdx="5" presStyleCnt="7"/>
      <dgm:spPr/>
    </dgm:pt>
    <dgm:pt modelId="{CA9F3543-BD12-4B41-8B1B-0DF0B0433EFF}" type="pres">
      <dgm:prSet presAssocID="{152351BF-E97A-4ECF-AF74-C24D04616F06}" presName="node" presStyleLbl="node1" presStyleIdx="6" presStyleCnt="8">
        <dgm:presLayoutVars>
          <dgm:bulletEnabled val="1"/>
        </dgm:presLayoutVars>
      </dgm:prSet>
      <dgm:spPr/>
    </dgm:pt>
    <dgm:pt modelId="{629093D6-7709-4FB6-B915-08184977A0C1}" type="pres">
      <dgm:prSet presAssocID="{6E3F2A7E-E1A9-4846-A87E-7C8F9CD5E4F3}" presName="sibTrans" presStyleLbl="sibTrans1D1" presStyleIdx="6" presStyleCnt="7"/>
      <dgm:spPr/>
    </dgm:pt>
    <dgm:pt modelId="{1F02AA0D-4AC7-4AC2-89D5-D0E0D6068162}" type="pres">
      <dgm:prSet presAssocID="{6E3F2A7E-E1A9-4846-A87E-7C8F9CD5E4F3}" presName="connectorText" presStyleLbl="sibTrans1D1" presStyleIdx="6" presStyleCnt="7"/>
      <dgm:spPr/>
    </dgm:pt>
    <dgm:pt modelId="{F0001A95-4CE8-4477-A46C-A0D1AE673425}" type="pres">
      <dgm:prSet presAssocID="{733C16E3-9E9F-4DC2-BAF0-4A797506C9AA}" presName="node" presStyleLbl="node1" presStyleIdx="7" presStyleCnt="8">
        <dgm:presLayoutVars>
          <dgm:bulletEnabled val="1"/>
        </dgm:presLayoutVars>
      </dgm:prSet>
      <dgm:spPr/>
    </dgm:pt>
  </dgm:ptLst>
  <dgm:cxnLst>
    <dgm:cxn modelId="{18225F19-CDFA-43F3-A2FF-1A20CBAA7C70}" srcId="{4E133741-1A0A-4D34-BB52-EA7BEA190B78}" destId="{733C16E3-9E9F-4DC2-BAF0-4A797506C9AA}" srcOrd="7" destOrd="0" parTransId="{D5698C87-1B41-43FF-84BC-4BC44D66335B}" sibTransId="{6DCE9176-3AE3-4572-AE06-67C6F8C5BBEB}"/>
    <dgm:cxn modelId="{F8278E24-070B-47BE-B9EF-BC51B10EB960}" type="presOf" srcId="{1A48970B-8A71-4823-BE47-E82479451865}" destId="{B40F3235-EDE3-40B6-9D2F-1789A8E0635C}" srcOrd="1" destOrd="0" presId="urn:microsoft.com/office/officeart/2016/7/layout/RepeatingBendingProcessNew"/>
    <dgm:cxn modelId="{19158E36-AF23-4A89-BC26-83FD0F285197}" type="presOf" srcId="{50078751-619F-4840-B95D-4D7A7F1CCBCE}" destId="{076F28E5-DA97-456E-9F6A-5BE92A5E7555}" srcOrd="0" destOrd="0" presId="urn:microsoft.com/office/officeart/2016/7/layout/RepeatingBendingProcessNew"/>
    <dgm:cxn modelId="{E94C3B3A-FE7D-41B0-9C49-CD772253F277}" srcId="{4E133741-1A0A-4D34-BB52-EA7BEA190B78}" destId="{5FC5A759-4A7B-4A65-9932-240B9A1CA36D}" srcOrd="5" destOrd="0" parTransId="{7F2939DF-1B8C-4F70-8471-414441A67957}" sibTransId="{5B2F5795-CCFE-4F3D-90C1-DF80A140F9DD}"/>
    <dgm:cxn modelId="{FCF3393C-D435-4146-B12C-C0CF91D84B52}" srcId="{4E133741-1A0A-4D34-BB52-EA7BEA190B78}" destId="{152351BF-E97A-4ECF-AF74-C24D04616F06}" srcOrd="6" destOrd="0" parTransId="{BE7B2519-3EB5-400A-BA0A-6B816384469C}" sibTransId="{6E3F2A7E-E1A9-4846-A87E-7C8F9CD5E4F3}"/>
    <dgm:cxn modelId="{849F6340-D7CD-4EDE-B114-B12F1FD788B2}" type="presOf" srcId="{50C4FB93-DDD6-4F57-8CC4-23C843829493}" destId="{F1042C27-FBBE-42B3-8560-3031EEF709A7}" srcOrd="1" destOrd="0" presId="urn:microsoft.com/office/officeart/2016/7/layout/RepeatingBendingProcessNew"/>
    <dgm:cxn modelId="{56AA4064-5DCC-4CFC-BE13-1F53F3149D2A}" type="presOf" srcId="{2161B142-F8B6-40B4-A1BE-1A7AF6078A4E}" destId="{750CD272-D208-4F75-9EB2-21B6E184B38E}" srcOrd="0" destOrd="0" presId="urn:microsoft.com/office/officeart/2016/7/layout/RepeatingBendingProcessNew"/>
    <dgm:cxn modelId="{F0F16045-C4A4-4450-90B8-6566A3F05AA5}" srcId="{4E133741-1A0A-4D34-BB52-EA7BEA190B78}" destId="{9160243F-D17E-44D2-8EA7-BD9DD152A1C5}" srcOrd="3" destOrd="0" parTransId="{8F993A4B-2747-403C-8476-912B08AA4F03}" sibTransId="{44726DCA-AF47-4470-A969-1C28DBCD1DCA}"/>
    <dgm:cxn modelId="{06CAC069-1CCA-4B0D-978E-03B7A29C72FE}" type="presOf" srcId="{733C16E3-9E9F-4DC2-BAF0-4A797506C9AA}" destId="{F0001A95-4CE8-4477-A46C-A0D1AE673425}" srcOrd="0" destOrd="0" presId="urn:microsoft.com/office/officeart/2016/7/layout/RepeatingBendingProcessNew"/>
    <dgm:cxn modelId="{012FF56F-0E7B-4350-9454-9B1F15DA10D5}" srcId="{4E133741-1A0A-4D34-BB52-EA7BEA190B78}" destId="{50078751-619F-4840-B95D-4D7A7F1CCBCE}" srcOrd="2" destOrd="0" parTransId="{83041B56-10C7-4DF1-BA8F-6A300C036929}" sibTransId="{50C4FB93-DDD6-4F57-8CC4-23C843829493}"/>
    <dgm:cxn modelId="{47B5E772-662D-4C21-AE27-DA8B5080D675}" type="presOf" srcId="{5FC5A759-4A7B-4A65-9932-240B9A1CA36D}" destId="{08576765-75EE-436D-A837-1FC62251134B}" srcOrd="0" destOrd="0" presId="urn:microsoft.com/office/officeart/2016/7/layout/RepeatingBendingProcessNew"/>
    <dgm:cxn modelId="{2DDB9275-8698-40F6-A9E1-4C7C94996A4F}" type="presOf" srcId="{5B2F5795-CCFE-4F3D-90C1-DF80A140F9DD}" destId="{4F425515-383D-4113-950C-0A15C7755D38}" srcOrd="1" destOrd="0" presId="urn:microsoft.com/office/officeart/2016/7/layout/RepeatingBendingProcessNew"/>
    <dgm:cxn modelId="{FE61E981-78F8-4235-88E5-CDA3891E572F}" type="presOf" srcId="{C4719DDD-4FF5-43F2-B887-281939ED7669}" destId="{D5CE5B9F-EB4A-41E0-8BF6-B2C916A31527}" srcOrd="1" destOrd="0" presId="urn:microsoft.com/office/officeart/2016/7/layout/RepeatingBendingProcessNew"/>
    <dgm:cxn modelId="{DEB0598A-787D-4346-ACF7-D202C7512FDF}" srcId="{4E133741-1A0A-4D34-BB52-EA7BEA190B78}" destId="{4D2FAA00-1E9C-47D5-8D62-10D152B39F40}" srcOrd="0" destOrd="0" parTransId="{81B12F3D-8AD2-472E-B83C-045C256324C4}" sibTransId="{1A48970B-8A71-4823-BE47-E82479451865}"/>
    <dgm:cxn modelId="{22CECA91-D740-4E71-BD36-5A4E830FB596}" type="presOf" srcId="{6E3F2A7E-E1A9-4846-A87E-7C8F9CD5E4F3}" destId="{1F02AA0D-4AC7-4AC2-89D5-D0E0D6068162}" srcOrd="1" destOrd="0" presId="urn:microsoft.com/office/officeart/2016/7/layout/RepeatingBendingProcessNew"/>
    <dgm:cxn modelId="{92E0CD91-6B7E-441E-A821-D6627CE7C50C}" type="presOf" srcId="{9454D166-5C79-4EC8-8715-7B3C202010FE}" destId="{531E754C-391E-4717-B8DC-B013937A5367}" srcOrd="0" destOrd="0" presId="urn:microsoft.com/office/officeart/2016/7/layout/RepeatingBendingProcessNew"/>
    <dgm:cxn modelId="{B2677699-406F-443A-931C-697AFBBB8707}" type="presOf" srcId="{152351BF-E97A-4ECF-AF74-C24D04616F06}" destId="{CA9F3543-BD12-4B41-8B1B-0DF0B0433EFF}" srcOrd="0" destOrd="0" presId="urn:microsoft.com/office/officeart/2016/7/layout/RepeatingBendingProcessNew"/>
    <dgm:cxn modelId="{A315EB9A-6517-4B87-B14D-A17F26D1B129}" type="presOf" srcId="{44726DCA-AF47-4470-A969-1C28DBCD1DCA}" destId="{C2B88ECC-7D7F-4118-89FC-932273A2EA84}" srcOrd="0" destOrd="0" presId="urn:microsoft.com/office/officeart/2016/7/layout/RepeatingBendingProcessNew"/>
    <dgm:cxn modelId="{6F0994A4-9D8F-4656-8C1F-2CE98FD5E6FE}" type="presOf" srcId="{50C4FB93-DDD6-4F57-8CC4-23C843829493}" destId="{D22B4ECD-8769-4216-9B00-8DF88C1C6E95}" srcOrd="0" destOrd="0" presId="urn:microsoft.com/office/officeart/2016/7/layout/RepeatingBendingProcessNew"/>
    <dgm:cxn modelId="{E301FEB4-5140-49D3-AFBF-68DC96699A00}" type="presOf" srcId="{00A934B6-B8E4-4ACB-BE3F-30473D6535D3}" destId="{4C927D7E-A2B5-4F1F-B0B8-625C50F501D5}" srcOrd="0" destOrd="0" presId="urn:microsoft.com/office/officeart/2016/7/layout/RepeatingBendingProcessNew"/>
    <dgm:cxn modelId="{073F64C1-56DF-493C-B270-0C2CA005C60D}" type="presOf" srcId="{1A48970B-8A71-4823-BE47-E82479451865}" destId="{BEFD643F-4423-4FAD-90DE-50C18282ACC0}" srcOrd="0" destOrd="0" presId="urn:microsoft.com/office/officeart/2016/7/layout/RepeatingBendingProcessNew"/>
    <dgm:cxn modelId="{2DB7F2C5-4BF9-471B-B641-D3F5BDD8EA54}" srcId="{4E133741-1A0A-4D34-BB52-EA7BEA190B78}" destId="{9454D166-5C79-4EC8-8715-7B3C202010FE}" srcOrd="4" destOrd="0" parTransId="{056C4B5E-73EC-4CAF-AA80-C2D5174881E4}" sibTransId="{00A934B6-B8E4-4ACB-BE3F-30473D6535D3}"/>
    <dgm:cxn modelId="{0396B4C6-C258-42BB-A675-03062332C05C}" type="presOf" srcId="{C4719DDD-4FF5-43F2-B887-281939ED7669}" destId="{C788CC00-D6E7-4463-B1BF-BE3439F5DEF5}" srcOrd="0" destOrd="0" presId="urn:microsoft.com/office/officeart/2016/7/layout/RepeatingBendingProcessNew"/>
    <dgm:cxn modelId="{28970CCF-D5F0-419A-8842-C01008E45E22}" type="presOf" srcId="{6E3F2A7E-E1A9-4846-A87E-7C8F9CD5E4F3}" destId="{629093D6-7709-4FB6-B915-08184977A0C1}" srcOrd="0" destOrd="0" presId="urn:microsoft.com/office/officeart/2016/7/layout/RepeatingBendingProcessNew"/>
    <dgm:cxn modelId="{56D9B0D5-4CC3-491A-A8B3-295BCF09FBB8}" type="presOf" srcId="{4E133741-1A0A-4D34-BB52-EA7BEA190B78}" destId="{640B5D88-EF2F-4DAA-9822-A8A8C42D959B}" srcOrd="0" destOrd="0" presId="urn:microsoft.com/office/officeart/2016/7/layout/RepeatingBendingProcessNew"/>
    <dgm:cxn modelId="{1F311BDF-3F7E-409E-8AB9-93903FEBCB81}" type="presOf" srcId="{9160243F-D17E-44D2-8EA7-BD9DD152A1C5}" destId="{30C3747E-C9AC-47D3-A04D-BA738391CD73}" srcOrd="0" destOrd="0" presId="urn:microsoft.com/office/officeart/2016/7/layout/RepeatingBendingProcessNew"/>
    <dgm:cxn modelId="{6D8071E8-4A34-491F-9D0F-B76709318815}" type="presOf" srcId="{44726DCA-AF47-4470-A969-1C28DBCD1DCA}" destId="{64558D5B-A5E3-443B-852F-C9C47430E475}" srcOrd="1" destOrd="0" presId="urn:microsoft.com/office/officeart/2016/7/layout/RepeatingBendingProcessNew"/>
    <dgm:cxn modelId="{5E8079ED-3311-4B02-8AAD-729ABD13EEE9}" srcId="{4E133741-1A0A-4D34-BB52-EA7BEA190B78}" destId="{2161B142-F8B6-40B4-A1BE-1A7AF6078A4E}" srcOrd="1" destOrd="0" parTransId="{C1F0634C-8B01-4690-BD61-A66494DEEF75}" sibTransId="{C4719DDD-4FF5-43F2-B887-281939ED7669}"/>
    <dgm:cxn modelId="{16DC98ED-8DD7-4260-B316-64ACE902E925}" type="presOf" srcId="{5B2F5795-CCFE-4F3D-90C1-DF80A140F9DD}" destId="{A79ABDBC-8915-4BF8-B25E-4A47493C046B}" srcOrd="0" destOrd="0" presId="urn:microsoft.com/office/officeart/2016/7/layout/RepeatingBendingProcessNew"/>
    <dgm:cxn modelId="{5965CCEE-E970-4AAB-84C9-19223FC81D7F}" type="presOf" srcId="{00A934B6-B8E4-4ACB-BE3F-30473D6535D3}" destId="{39E51A73-FE05-4919-ACE3-EE8B25FD73E9}" srcOrd="1" destOrd="0" presId="urn:microsoft.com/office/officeart/2016/7/layout/RepeatingBendingProcessNew"/>
    <dgm:cxn modelId="{FBA8D3F2-2049-4EA3-9403-B4B2057C326E}" type="presOf" srcId="{4D2FAA00-1E9C-47D5-8D62-10D152B39F40}" destId="{B6113B55-D16D-48DC-B3A6-CDD9698E3212}" srcOrd="0" destOrd="0" presId="urn:microsoft.com/office/officeart/2016/7/layout/RepeatingBendingProcessNew"/>
    <dgm:cxn modelId="{98650C20-CD00-459D-81E5-512F24735012}" type="presParOf" srcId="{640B5D88-EF2F-4DAA-9822-A8A8C42D959B}" destId="{B6113B55-D16D-48DC-B3A6-CDD9698E3212}" srcOrd="0" destOrd="0" presId="urn:microsoft.com/office/officeart/2016/7/layout/RepeatingBendingProcessNew"/>
    <dgm:cxn modelId="{7A539684-69F6-45D0-8402-71FD38B16168}" type="presParOf" srcId="{640B5D88-EF2F-4DAA-9822-A8A8C42D959B}" destId="{BEFD643F-4423-4FAD-90DE-50C18282ACC0}" srcOrd="1" destOrd="0" presId="urn:microsoft.com/office/officeart/2016/7/layout/RepeatingBendingProcessNew"/>
    <dgm:cxn modelId="{5E1C4F3A-E002-4357-9A31-FBCE88C634D1}" type="presParOf" srcId="{BEFD643F-4423-4FAD-90DE-50C18282ACC0}" destId="{B40F3235-EDE3-40B6-9D2F-1789A8E0635C}" srcOrd="0" destOrd="0" presId="urn:microsoft.com/office/officeart/2016/7/layout/RepeatingBendingProcessNew"/>
    <dgm:cxn modelId="{2AE3E3BE-625F-449A-8F30-41AFBF195DDA}" type="presParOf" srcId="{640B5D88-EF2F-4DAA-9822-A8A8C42D959B}" destId="{750CD272-D208-4F75-9EB2-21B6E184B38E}" srcOrd="2" destOrd="0" presId="urn:microsoft.com/office/officeart/2016/7/layout/RepeatingBendingProcessNew"/>
    <dgm:cxn modelId="{5344C97F-81CC-4A46-B07A-E7249A797D8F}" type="presParOf" srcId="{640B5D88-EF2F-4DAA-9822-A8A8C42D959B}" destId="{C788CC00-D6E7-4463-B1BF-BE3439F5DEF5}" srcOrd="3" destOrd="0" presId="urn:microsoft.com/office/officeart/2016/7/layout/RepeatingBendingProcessNew"/>
    <dgm:cxn modelId="{97E2E2B8-24A4-44A9-BEAA-7A07B5D4839F}" type="presParOf" srcId="{C788CC00-D6E7-4463-B1BF-BE3439F5DEF5}" destId="{D5CE5B9F-EB4A-41E0-8BF6-B2C916A31527}" srcOrd="0" destOrd="0" presId="urn:microsoft.com/office/officeart/2016/7/layout/RepeatingBendingProcessNew"/>
    <dgm:cxn modelId="{3A89D98B-2D5C-4C70-A7FA-93FFEAE548F4}" type="presParOf" srcId="{640B5D88-EF2F-4DAA-9822-A8A8C42D959B}" destId="{076F28E5-DA97-456E-9F6A-5BE92A5E7555}" srcOrd="4" destOrd="0" presId="urn:microsoft.com/office/officeart/2016/7/layout/RepeatingBendingProcessNew"/>
    <dgm:cxn modelId="{D90313DE-19C3-40D3-A113-BFBFE5EEB8BC}" type="presParOf" srcId="{640B5D88-EF2F-4DAA-9822-A8A8C42D959B}" destId="{D22B4ECD-8769-4216-9B00-8DF88C1C6E95}" srcOrd="5" destOrd="0" presId="urn:microsoft.com/office/officeart/2016/7/layout/RepeatingBendingProcessNew"/>
    <dgm:cxn modelId="{53F68FEC-2D54-4D21-A784-18C0B22A91B6}" type="presParOf" srcId="{D22B4ECD-8769-4216-9B00-8DF88C1C6E95}" destId="{F1042C27-FBBE-42B3-8560-3031EEF709A7}" srcOrd="0" destOrd="0" presId="urn:microsoft.com/office/officeart/2016/7/layout/RepeatingBendingProcessNew"/>
    <dgm:cxn modelId="{41A4A2E7-6383-45AD-BC70-A04FB6C385AA}" type="presParOf" srcId="{640B5D88-EF2F-4DAA-9822-A8A8C42D959B}" destId="{30C3747E-C9AC-47D3-A04D-BA738391CD73}" srcOrd="6" destOrd="0" presId="urn:microsoft.com/office/officeart/2016/7/layout/RepeatingBendingProcessNew"/>
    <dgm:cxn modelId="{4F3FD0F5-A3A8-43F8-A69E-732314B8FCED}" type="presParOf" srcId="{640B5D88-EF2F-4DAA-9822-A8A8C42D959B}" destId="{C2B88ECC-7D7F-4118-89FC-932273A2EA84}" srcOrd="7" destOrd="0" presId="urn:microsoft.com/office/officeart/2016/7/layout/RepeatingBendingProcessNew"/>
    <dgm:cxn modelId="{CF323F24-F1C5-453A-9DD8-37BBC5175F99}" type="presParOf" srcId="{C2B88ECC-7D7F-4118-89FC-932273A2EA84}" destId="{64558D5B-A5E3-443B-852F-C9C47430E475}" srcOrd="0" destOrd="0" presId="urn:microsoft.com/office/officeart/2016/7/layout/RepeatingBendingProcessNew"/>
    <dgm:cxn modelId="{74044F31-8B2B-4393-953A-C3C53C319664}" type="presParOf" srcId="{640B5D88-EF2F-4DAA-9822-A8A8C42D959B}" destId="{531E754C-391E-4717-B8DC-B013937A5367}" srcOrd="8" destOrd="0" presId="urn:microsoft.com/office/officeart/2016/7/layout/RepeatingBendingProcessNew"/>
    <dgm:cxn modelId="{95EF3271-7D4E-4D12-90F2-788DE24F3716}" type="presParOf" srcId="{640B5D88-EF2F-4DAA-9822-A8A8C42D959B}" destId="{4C927D7E-A2B5-4F1F-B0B8-625C50F501D5}" srcOrd="9" destOrd="0" presId="urn:microsoft.com/office/officeart/2016/7/layout/RepeatingBendingProcessNew"/>
    <dgm:cxn modelId="{A410AE9A-DED3-47D1-8E4D-E89391FBA7EC}" type="presParOf" srcId="{4C927D7E-A2B5-4F1F-B0B8-625C50F501D5}" destId="{39E51A73-FE05-4919-ACE3-EE8B25FD73E9}" srcOrd="0" destOrd="0" presId="urn:microsoft.com/office/officeart/2016/7/layout/RepeatingBendingProcessNew"/>
    <dgm:cxn modelId="{81B75E35-7E18-45C7-9093-32548031B12D}" type="presParOf" srcId="{640B5D88-EF2F-4DAA-9822-A8A8C42D959B}" destId="{08576765-75EE-436D-A837-1FC62251134B}" srcOrd="10" destOrd="0" presId="urn:microsoft.com/office/officeart/2016/7/layout/RepeatingBendingProcessNew"/>
    <dgm:cxn modelId="{5ACE1551-0AC0-4E2E-A0D7-F6193FEC3973}" type="presParOf" srcId="{640B5D88-EF2F-4DAA-9822-A8A8C42D959B}" destId="{A79ABDBC-8915-4BF8-B25E-4A47493C046B}" srcOrd="11" destOrd="0" presId="urn:microsoft.com/office/officeart/2016/7/layout/RepeatingBendingProcessNew"/>
    <dgm:cxn modelId="{37BCA150-113C-4A70-8469-BEE7E9D121D9}" type="presParOf" srcId="{A79ABDBC-8915-4BF8-B25E-4A47493C046B}" destId="{4F425515-383D-4113-950C-0A15C7755D38}" srcOrd="0" destOrd="0" presId="urn:microsoft.com/office/officeart/2016/7/layout/RepeatingBendingProcessNew"/>
    <dgm:cxn modelId="{2B1EE9AC-8447-4269-AE39-D39A48386B3E}" type="presParOf" srcId="{640B5D88-EF2F-4DAA-9822-A8A8C42D959B}" destId="{CA9F3543-BD12-4B41-8B1B-0DF0B0433EFF}" srcOrd="12" destOrd="0" presId="urn:microsoft.com/office/officeart/2016/7/layout/RepeatingBendingProcessNew"/>
    <dgm:cxn modelId="{8791F3CA-9582-4FD4-990E-90C071336518}" type="presParOf" srcId="{640B5D88-EF2F-4DAA-9822-A8A8C42D959B}" destId="{629093D6-7709-4FB6-B915-08184977A0C1}" srcOrd="13" destOrd="0" presId="urn:microsoft.com/office/officeart/2016/7/layout/RepeatingBendingProcessNew"/>
    <dgm:cxn modelId="{3228E2E8-D5BB-4B29-8C4D-A67C36452B29}" type="presParOf" srcId="{629093D6-7709-4FB6-B915-08184977A0C1}" destId="{1F02AA0D-4AC7-4AC2-89D5-D0E0D6068162}" srcOrd="0" destOrd="0" presId="urn:microsoft.com/office/officeart/2016/7/layout/RepeatingBendingProcessNew"/>
    <dgm:cxn modelId="{C699CB9A-7478-4B3C-9AB6-F0542834E239}" type="presParOf" srcId="{640B5D88-EF2F-4DAA-9822-A8A8C42D959B}" destId="{F0001A95-4CE8-4477-A46C-A0D1AE673425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9C7AC5-58B7-4C08-B1D0-F8D90C162C30}" type="doc">
      <dgm:prSet loTypeId="urn:microsoft.com/office/officeart/2005/8/layout/vList5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E78CD59-6FC6-4EC9-B68B-4D4E5927279A}">
      <dgm:prSet/>
      <dgm:spPr/>
      <dgm:t>
        <a:bodyPr/>
        <a:lstStyle/>
        <a:p>
          <a:r>
            <a:rPr lang="pl-PL" dirty="0"/>
            <a:t>Powikłania </a:t>
          </a:r>
          <a:endParaRPr lang="en-US" dirty="0"/>
        </a:p>
      </dgm:t>
    </dgm:pt>
    <dgm:pt modelId="{1C7B7422-BD44-45B4-AC52-A8F0A2B72ACC}" type="parTrans" cxnId="{B258A5EA-3F0C-4D97-886F-9F4CB3C55D85}">
      <dgm:prSet/>
      <dgm:spPr/>
      <dgm:t>
        <a:bodyPr/>
        <a:lstStyle/>
        <a:p>
          <a:endParaRPr lang="en-US"/>
        </a:p>
      </dgm:t>
    </dgm:pt>
    <dgm:pt modelId="{6D6244D3-D5A2-4528-94A5-BB84F9C4EA45}" type="sibTrans" cxnId="{B258A5EA-3F0C-4D97-886F-9F4CB3C55D85}">
      <dgm:prSet/>
      <dgm:spPr/>
      <dgm:t>
        <a:bodyPr/>
        <a:lstStyle/>
        <a:p>
          <a:endParaRPr lang="en-US"/>
        </a:p>
      </dgm:t>
    </dgm:pt>
    <dgm:pt modelId="{B2B183B9-B1EB-4FA4-825B-9A81E392CFD8}">
      <dgm:prSet/>
      <dgm:spPr/>
      <dgm:t>
        <a:bodyPr/>
        <a:lstStyle/>
        <a:p>
          <a:r>
            <a:rPr lang="pl-PL"/>
            <a:t>stany przedrakowe i rak szyjki macicy</a:t>
          </a:r>
          <a:endParaRPr lang="en-US"/>
        </a:p>
      </dgm:t>
    </dgm:pt>
    <dgm:pt modelId="{DF8A4777-FF8E-4072-9C51-F77A4BB99046}" type="parTrans" cxnId="{7FBD77A0-8BAC-4713-A127-4E85D7B3A4FD}">
      <dgm:prSet/>
      <dgm:spPr/>
      <dgm:t>
        <a:bodyPr/>
        <a:lstStyle/>
        <a:p>
          <a:endParaRPr lang="en-US"/>
        </a:p>
      </dgm:t>
    </dgm:pt>
    <dgm:pt modelId="{B6366132-294A-428F-91F4-040F41E07906}" type="sibTrans" cxnId="{7FBD77A0-8BAC-4713-A127-4E85D7B3A4FD}">
      <dgm:prSet/>
      <dgm:spPr/>
      <dgm:t>
        <a:bodyPr/>
        <a:lstStyle/>
        <a:p>
          <a:endParaRPr lang="en-US"/>
        </a:p>
      </dgm:t>
    </dgm:pt>
    <dgm:pt modelId="{F9DDB85C-5F33-4E2C-8791-D63289D23643}">
      <dgm:prSet/>
      <dgm:spPr/>
      <dgm:t>
        <a:bodyPr/>
        <a:lstStyle/>
        <a:p>
          <a:r>
            <a:rPr lang="pl-PL"/>
            <a:t>rak sromu</a:t>
          </a:r>
          <a:endParaRPr lang="en-US"/>
        </a:p>
      </dgm:t>
    </dgm:pt>
    <dgm:pt modelId="{CD89D741-1908-432F-939E-9E9E3DFD347B}" type="parTrans" cxnId="{C3A29D80-9645-45F0-B0C8-B2A3B34C6258}">
      <dgm:prSet/>
      <dgm:spPr/>
      <dgm:t>
        <a:bodyPr/>
        <a:lstStyle/>
        <a:p>
          <a:endParaRPr lang="en-US"/>
        </a:p>
      </dgm:t>
    </dgm:pt>
    <dgm:pt modelId="{96160FF7-5B11-4477-BDA4-AA4576B2AB44}" type="sibTrans" cxnId="{C3A29D80-9645-45F0-B0C8-B2A3B34C6258}">
      <dgm:prSet/>
      <dgm:spPr/>
      <dgm:t>
        <a:bodyPr/>
        <a:lstStyle/>
        <a:p>
          <a:endParaRPr lang="en-US"/>
        </a:p>
      </dgm:t>
    </dgm:pt>
    <dgm:pt modelId="{31FE35E2-4848-4B65-9B1F-E53A582FFEB3}">
      <dgm:prSet/>
      <dgm:spPr/>
      <dgm:t>
        <a:bodyPr/>
        <a:lstStyle/>
        <a:p>
          <a:r>
            <a:rPr lang="pl-PL"/>
            <a:t>rak pochwy u kobiet</a:t>
          </a:r>
          <a:endParaRPr lang="en-US"/>
        </a:p>
      </dgm:t>
    </dgm:pt>
    <dgm:pt modelId="{80BC78EE-38C7-4431-A8D6-96C32451A649}" type="parTrans" cxnId="{0DF61F89-FCE4-4830-A84D-D80595A6F56E}">
      <dgm:prSet/>
      <dgm:spPr/>
      <dgm:t>
        <a:bodyPr/>
        <a:lstStyle/>
        <a:p>
          <a:endParaRPr lang="en-US"/>
        </a:p>
      </dgm:t>
    </dgm:pt>
    <dgm:pt modelId="{BFA78FF0-69A3-4D11-84C7-A766EC8AA73B}" type="sibTrans" cxnId="{0DF61F89-FCE4-4830-A84D-D80595A6F56E}">
      <dgm:prSet/>
      <dgm:spPr/>
      <dgm:t>
        <a:bodyPr/>
        <a:lstStyle/>
        <a:p>
          <a:endParaRPr lang="en-US"/>
        </a:p>
      </dgm:t>
    </dgm:pt>
    <dgm:pt modelId="{0B5D8429-5688-455C-A031-F270517998CC}">
      <dgm:prSet/>
      <dgm:spPr/>
      <dgm:t>
        <a:bodyPr/>
        <a:lstStyle/>
        <a:p>
          <a:r>
            <a:rPr lang="pl-PL"/>
            <a:t>rak prącia u mężczyzn</a:t>
          </a:r>
          <a:endParaRPr lang="en-US"/>
        </a:p>
      </dgm:t>
    </dgm:pt>
    <dgm:pt modelId="{BBD3CAFD-33A6-45DE-ABCB-2C087C83B4B2}" type="parTrans" cxnId="{3D0107AB-E53E-480F-B421-7D75D9AD670A}">
      <dgm:prSet/>
      <dgm:spPr/>
      <dgm:t>
        <a:bodyPr/>
        <a:lstStyle/>
        <a:p>
          <a:endParaRPr lang="en-US"/>
        </a:p>
      </dgm:t>
    </dgm:pt>
    <dgm:pt modelId="{36872A43-FCBB-4F13-8D1F-43635B0B79CB}" type="sibTrans" cxnId="{3D0107AB-E53E-480F-B421-7D75D9AD670A}">
      <dgm:prSet/>
      <dgm:spPr/>
      <dgm:t>
        <a:bodyPr/>
        <a:lstStyle/>
        <a:p>
          <a:endParaRPr lang="en-US"/>
        </a:p>
      </dgm:t>
    </dgm:pt>
    <dgm:pt modelId="{257D4F0E-842E-4136-BA82-5648DA3AF2CE}">
      <dgm:prSet/>
      <dgm:spPr/>
      <dgm:t>
        <a:bodyPr/>
        <a:lstStyle/>
        <a:p>
          <a:r>
            <a:rPr lang="pl-PL"/>
            <a:t>rak odbytu oraz nowotwory głowy i szyi u osób obojga płci</a:t>
          </a:r>
          <a:endParaRPr lang="en-US"/>
        </a:p>
      </dgm:t>
    </dgm:pt>
    <dgm:pt modelId="{527A210C-0FD3-4ADF-84BB-FCEDADE48B14}" type="parTrans" cxnId="{1EB078A4-1C02-4DF7-BA1B-169D6D3F5AC6}">
      <dgm:prSet/>
      <dgm:spPr/>
      <dgm:t>
        <a:bodyPr/>
        <a:lstStyle/>
        <a:p>
          <a:endParaRPr lang="en-US"/>
        </a:p>
      </dgm:t>
    </dgm:pt>
    <dgm:pt modelId="{C9312BBC-6470-4735-A076-AC7FF4B5489B}" type="sibTrans" cxnId="{1EB078A4-1C02-4DF7-BA1B-169D6D3F5AC6}">
      <dgm:prSet/>
      <dgm:spPr/>
      <dgm:t>
        <a:bodyPr/>
        <a:lstStyle/>
        <a:p>
          <a:endParaRPr lang="en-US"/>
        </a:p>
      </dgm:t>
    </dgm:pt>
    <dgm:pt modelId="{CDA1BBB7-16BB-4110-BDB3-B6263C93A194}" type="pres">
      <dgm:prSet presAssocID="{8F9C7AC5-58B7-4C08-B1D0-F8D90C162C30}" presName="Name0" presStyleCnt="0">
        <dgm:presLayoutVars>
          <dgm:dir/>
          <dgm:animLvl val="lvl"/>
          <dgm:resizeHandles val="exact"/>
        </dgm:presLayoutVars>
      </dgm:prSet>
      <dgm:spPr/>
    </dgm:pt>
    <dgm:pt modelId="{A2E73078-3C83-4725-8A08-5BDC1FC8FC63}" type="pres">
      <dgm:prSet presAssocID="{CE78CD59-6FC6-4EC9-B68B-4D4E5927279A}" presName="linNode" presStyleCnt="0"/>
      <dgm:spPr/>
    </dgm:pt>
    <dgm:pt modelId="{E9FACB01-96D5-408F-881F-6F1A90E128C7}" type="pres">
      <dgm:prSet presAssocID="{CE78CD59-6FC6-4EC9-B68B-4D4E5927279A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C1D85AAC-8581-4A8E-B829-03093C00EC3B}" type="pres">
      <dgm:prSet presAssocID="{CE78CD59-6FC6-4EC9-B68B-4D4E5927279A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BBFA3A28-587E-4540-9BED-CCA2E740EF62}" type="presOf" srcId="{8F9C7AC5-58B7-4C08-B1D0-F8D90C162C30}" destId="{CDA1BBB7-16BB-4110-BDB3-B6263C93A194}" srcOrd="0" destOrd="0" presId="urn:microsoft.com/office/officeart/2005/8/layout/vList5"/>
    <dgm:cxn modelId="{98AE8266-1202-43FD-9E79-092F35143BC6}" type="presOf" srcId="{CE78CD59-6FC6-4EC9-B68B-4D4E5927279A}" destId="{E9FACB01-96D5-408F-881F-6F1A90E128C7}" srcOrd="0" destOrd="0" presId="urn:microsoft.com/office/officeart/2005/8/layout/vList5"/>
    <dgm:cxn modelId="{C3A29D80-9645-45F0-B0C8-B2A3B34C6258}" srcId="{CE78CD59-6FC6-4EC9-B68B-4D4E5927279A}" destId="{F9DDB85C-5F33-4E2C-8791-D63289D23643}" srcOrd="1" destOrd="0" parTransId="{CD89D741-1908-432F-939E-9E9E3DFD347B}" sibTransId="{96160FF7-5B11-4477-BDA4-AA4576B2AB44}"/>
    <dgm:cxn modelId="{51476687-8C5B-463B-9B2E-F049D57E4874}" type="presOf" srcId="{257D4F0E-842E-4136-BA82-5648DA3AF2CE}" destId="{C1D85AAC-8581-4A8E-B829-03093C00EC3B}" srcOrd="0" destOrd="4" presId="urn:microsoft.com/office/officeart/2005/8/layout/vList5"/>
    <dgm:cxn modelId="{0DF61F89-FCE4-4830-A84D-D80595A6F56E}" srcId="{CE78CD59-6FC6-4EC9-B68B-4D4E5927279A}" destId="{31FE35E2-4848-4B65-9B1F-E53A582FFEB3}" srcOrd="2" destOrd="0" parTransId="{80BC78EE-38C7-4431-A8D6-96C32451A649}" sibTransId="{BFA78FF0-69A3-4D11-84C7-A766EC8AA73B}"/>
    <dgm:cxn modelId="{04B3968C-72E9-4163-B354-6CCF84F0E53F}" type="presOf" srcId="{F9DDB85C-5F33-4E2C-8791-D63289D23643}" destId="{C1D85AAC-8581-4A8E-B829-03093C00EC3B}" srcOrd="0" destOrd="1" presId="urn:microsoft.com/office/officeart/2005/8/layout/vList5"/>
    <dgm:cxn modelId="{7FBD77A0-8BAC-4713-A127-4E85D7B3A4FD}" srcId="{CE78CD59-6FC6-4EC9-B68B-4D4E5927279A}" destId="{B2B183B9-B1EB-4FA4-825B-9A81E392CFD8}" srcOrd="0" destOrd="0" parTransId="{DF8A4777-FF8E-4072-9C51-F77A4BB99046}" sibTransId="{B6366132-294A-428F-91F4-040F41E07906}"/>
    <dgm:cxn modelId="{1EB078A4-1C02-4DF7-BA1B-169D6D3F5AC6}" srcId="{CE78CD59-6FC6-4EC9-B68B-4D4E5927279A}" destId="{257D4F0E-842E-4136-BA82-5648DA3AF2CE}" srcOrd="4" destOrd="0" parTransId="{527A210C-0FD3-4ADF-84BB-FCEDADE48B14}" sibTransId="{C9312BBC-6470-4735-A076-AC7FF4B5489B}"/>
    <dgm:cxn modelId="{3D0107AB-E53E-480F-B421-7D75D9AD670A}" srcId="{CE78CD59-6FC6-4EC9-B68B-4D4E5927279A}" destId="{0B5D8429-5688-455C-A031-F270517998CC}" srcOrd="3" destOrd="0" parTransId="{BBD3CAFD-33A6-45DE-ABCB-2C087C83B4B2}" sibTransId="{36872A43-FCBB-4F13-8D1F-43635B0B79CB}"/>
    <dgm:cxn modelId="{2EECEABE-08A3-4F0D-BDDE-16D86F333ECB}" type="presOf" srcId="{31FE35E2-4848-4B65-9B1F-E53A582FFEB3}" destId="{C1D85AAC-8581-4A8E-B829-03093C00EC3B}" srcOrd="0" destOrd="2" presId="urn:microsoft.com/office/officeart/2005/8/layout/vList5"/>
    <dgm:cxn modelId="{B258A5EA-3F0C-4D97-886F-9F4CB3C55D85}" srcId="{8F9C7AC5-58B7-4C08-B1D0-F8D90C162C30}" destId="{CE78CD59-6FC6-4EC9-B68B-4D4E5927279A}" srcOrd="0" destOrd="0" parTransId="{1C7B7422-BD44-45B4-AC52-A8F0A2B72ACC}" sibTransId="{6D6244D3-D5A2-4528-94A5-BB84F9C4EA45}"/>
    <dgm:cxn modelId="{F461BBFB-C63D-46F5-877E-C55476490C1A}" type="presOf" srcId="{B2B183B9-B1EB-4FA4-825B-9A81E392CFD8}" destId="{C1D85AAC-8581-4A8E-B829-03093C00EC3B}" srcOrd="0" destOrd="0" presId="urn:microsoft.com/office/officeart/2005/8/layout/vList5"/>
    <dgm:cxn modelId="{BF84FFFE-4DEC-4AC5-AF57-7A5A81692FF3}" type="presOf" srcId="{0B5D8429-5688-455C-A031-F270517998CC}" destId="{C1D85AAC-8581-4A8E-B829-03093C00EC3B}" srcOrd="0" destOrd="3" presId="urn:microsoft.com/office/officeart/2005/8/layout/vList5"/>
    <dgm:cxn modelId="{95CD4123-6FA1-4DFA-BB22-1FB59961364E}" type="presParOf" srcId="{CDA1BBB7-16BB-4110-BDB3-B6263C93A194}" destId="{A2E73078-3C83-4725-8A08-5BDC1FC8FC63}" srcOrd="0" destOrd="0" presId="urn:microsoft.com/office/officeart/2005/8/layout/vList5"/>
    <dgm:cxn modelId="{F61A4B19-7E77-4813-84F3-04684F1C3CE3}" type="presParOf" srcId="{A2E73078-3C83-4725-8A08-5BDC1FC8FC63}" destId="{E9FACB01-96D5-408F-881F-6F1A90E128C7}" srcOrd="0" destOrd="0" presId="urn:microsoft.com/office/officeart/2005/8/layout/vList5"/>
    <dgm:cxn modelId="{C60D7168-4B13-47CB-87EB-BC473B5A4E38}" type="presParOf" srcId="{A2E73078-3C83-4725-8A08-5BDC1FC8FC63}" destId="{C1D85AAC-8581-4A8E-B829-03093C00EC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A80FD2-D9CF-444B-B6DC-5EC47CF5B75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2888A3D-B27F-4346-A81D-8347CC9EA241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>
              <a:latin typeface="+mn-lt"/>
              <a:cs typeface="Calibri" panose="020F0502020204030204" pitchFamily="34" charset="0"/>
            </a:rPr>
            <a:t>Badania kliniczne oraz długoterminowe obserwacje wykazały, że szczepionki wykazują wysoką skuteczność w zapobieganiu infekcjom HPV, oraz potwierdziły bezpieczeństwo ich stosowania. </a:t>
          </a:r>
          <a:endParaRPr lang="en-US" dirty="0">
            <a:latin typeface="+mn-lt"/>
            <a:cs typeface="Calibri" panose="020F0502020204030204" pitchFamily="34" charset="0"/>
          </a:endParaRPr>
        </a:p>
      </dgm:t>
    </dgm:pt>
    <dgm:pt modelId="{72DA91CA-1F24-47DC-A6AD-CA2C78A2774F}" type="parTrans" cxnId="{229948A7-A493-4484-BF92-BF9E6F50CC9A}">
      <dgm:prSet/>
      <dgm:spPr/>
      <dgm:t>
        <a:bodyPr/>
        <a:lstStyle/>
        <a:p>
          <a:endParaRPr lang="en-US"/>
        </a:p>
      </dgm:t>
    </dgm:pt>
    <dgm:pt modelId="{73D631B9-38C6-4BE0-99AE-F9504FD9A013}" type="sibTrans" cxnId="{229948A7-A493-4484-BF92-BF9E6F50CC9A}">
      <dgm:prSet/>
      <dgm:spPr/>
      <dgm:t>
        <a:bodyPr/>
        <a:lstStyle/>
        <a:p>
          <a:endParaRPr lang="en-US"/>
        </a:p>
      </dgm:t>
    </dgm:pt>
    <dgm:pt modelId="{EA0CA027-EB43-4BE0-B854-9307CC46321B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>
              <a:latin typeface="Rockwell" panose="02060603020205020403" pitchFamily="18" charset="0"/>
              <a:cs typeface="Calibri" panose="020F0502020204030204" pitchFamily="34" charset="0"/>
            </a:rPr>
            <a:t>Szczepionki dostępne w Polsce przeciw HPV, są szeroko badane i monitorowane przez regulacyjne organy zdrowia, takie jak Amerykańska Agencja Żywności i Leków (FDA) oraz Europejska Agencja Leków (EMA). </a:t>
          </a:r>
          <a:endParaRPr lang="en-US" dirty="0">
            <a:latin typeface="Rockwell" panose="02060603020205020403" pitchFamily="18" charset="0"/>
            <a:cs typeface="Calibri" panose="020F0502020204030204" pitchFamily="34" charset="0"/>
          </a:endParaRPr>
        </a:p>
      </dgm:t>
    </dgm:pt>
    <dgm:pt modelId="{66D7F107-7DDB-41E6-A5E6-13485357EC9D}" type="parTrans" cxnId="{DF43A1C3-67CC-45B1-AF0A-A90994E6DE2D}">
      <dgm:prSet/>
      <dgm:spPr/>
      <dgm:t>
        <a:bodyPr/>
        <a:lstStyle/>
        <a:p>
          <a:endParaRPr lang="en-US"/>
        </a:p>
      </dgm:t>
    </dgm:pt>
    <dgm:pt modelId="{60963197-0214-4637-BFBA-E0BF725C3F5E}" type="sibTrans" cxnId="{DF43A1C3-67CC-45B1-AF0A-A90994E6DE2D}">
      <dgm:prSet/>
      <dgm:spPr/>
      <dgm:t>
        <a:bodyPr/>
        <a:lstStyle/>
        <a:p>
          <a:endParaRPr lang="en-US"/>
        </a:p>
      </dgm:t>
    </dgm:pt>
    <dgm:pt modelId="{FD5BA8C0-7194-40E4-B8D0-29F9681E866B}" type="pres">
      <dgm:prSet presAssocID="{AFA80FD2-D9CF-444B-B6DC-5EC47CF5B759}" presName="root" presStyleCnt="0">
        <dgm:presLayoutVars>
          <dgm:dir/>
          <dgm:resizeHandles val="exact"/>
        </dgm:presLayoutVars>
      </dgm:prSet>
      <dgm:spPr/>
    </dgm:pt>
    <dgm:pt modelId="{A178B45F-0C39-4FE0-9562-E3E3BBF6125E}" type="pres">
      <dgm:prSet presAssocID="{52888A3D-B27F-4346-A81D-8347CC9EA241}" presName="compNode" presStyleCnt="0"/>
      <dgm:spPr/>
    </dgm:pt>
    <dgm:pt modelId="{F18FBB55-EBA9-4EF1-A49D-077736A8D3EC}" type="pres">
      <dgm:prSet presAssocID="{52888A3D-B27F-4346-A81D-8347CC9EA241}" presName="bgRect" presStyleLbl="bgShp" presStyleIdx="0" presStyleCnt="2" custLinFactNeighborX="399" custLinFactNeighborY="1135"/>
      <dgm:spPr/>
    </dgm:pt>
    <dgm:pt modelId="{52969C01-6557-46D3-ADF2-922C1720AF5A}" type="pres">
      <dgm:prSet presAssocID="{52888A3D-B27F-4346-A81D-8347CC9EA24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gła"/>
        </a:ext>
      </dgm:extLst>
    </dgm:pt>
    <dgm:pt modelId="{7B2AA968-16EF-444E-A1E8-DA29B6F65F30}" type="pres">
      <dgm:prSet presAssocID="{52888A3D-B27F-4346-A81D-8347CC9EA241}" presName="spaceRect" presStyleCnt="0"/>
      <dgm:spPr/>
    </dgm:pt>
    <dgm:pt modelId="{3AEE8420-B065-49B1-8DFC-482397A8E4A5}" type="pres">
      <dgm:prSet presAssocID="{52888A3D-B27F-4346-A81D-8347CC9EA241}" presName="parTx" presStyleLbl="revTx" presStyleIdx="0" presStyleCnt="2">
        <dgm:presLayoutVars>
          <dgm:chMax val="0"/>
          <dgm:chPref val="0"/>
        </dgm:presLayoutVars>
      </dgm:prSet>
      <dgm:spPr/>
    </dgm:pt>
    <dgm:pt modelId="{D6D8648E-1473-439B-8768-AA9A92347D70}" type="pres">
      <dgm:prSet presAssocID="{73D631B9-38C6-4BE0-99AE-F9504FD9A013}" presName="sibTrans" presStyleCnt="0"/>
      <dgm:spPr/>
    </dgm:pt>
    <dgm:pt modelId="{6F1ABAB1-5B87-4D50-9144-DB87D4A1C640}" type="pres">
      <dgm:prSet presAssocID="{EA0CA027-EB43-4BE0-B854-9307CC46321B}" presName="compNode" presStyleCnt="0"/>
      <dgm:spPr/>
    </dgm:pt>
    <dgm:pt modelId="{07E8D428-FF83-499B-991F-4218F4148402}" type="pres">
      <dgm:prSet presAssocID="{EA0CA027-EB43-4BE0-B854-9307CC46321B}" presName="bgRect" presStyleLbl="bgShp" presStyleIdx="1" presStyleCnt="2"/>
      <dgm:spPr/>
    </dgm:pt>
    <dgm:pt modelId="{C62B49F4-2813-42B5-B987-109DA6F5B17C}" type="pres">
      <dgm:prSet presAssocID="{EA0CA027-EB43-4BE0-B854-9307CC46321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 dropper"/>
        </a:ext>
      </dgm:extLst>
    </dgm:pt>
    <dgm:pt modelId="{95BC7A27-A13C-48AC-B710-8F47F7B6833C}" type="pres">
      <dgm:prSet presAssocID="{EA0CA027-EB43-4BE0-B854-9307CC46321B}" presName="spaceRect" presStyleCnt="0"/>
      <dgm:spPr/>
    </dgm:pt>
    <dgm:pt modelId="{D3AB13A5-7E33-42E5-B6A8-82119BC34548}" type="pres">
      <dgm:prSet presAssocID="{EA0CA027-EB43-4BE0-B854-9307CC46321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982B70B-747E-436F-B009-F463CCD17274}" type="presOf" srcId="{AFA80FD2-D9CF-444B-B6DC-5EC47CF5B759}" destId="{FD5BA8C0-7194-40E4-B8D0-29F9681E866B}" srcOrd="0" destOrd="0" presId="urn:microsoft.com/office/officeart/2018/2/layout/IconVerticalSolidList"/>
    <dgm:cxn modelId="{EE28671D-F1CA-41D5-95ED-F726B09C1085}" type="presOf" srcId="{EA0CA027-EB43-4BE0-B854-9307CC46321B}" destId="{D3AB13A5-7E33-42E5-B6A8-82119BC34548}" srcOrd="0" destOrd="0" presId="urn:microsoft.com/office/officeart/2018/2/layout/IconVerticalSolidList"/>
    <dgm:cxn modelId="{9149985F-775E-4242-A921-97FB1E673161}" type="presOf" srcId="{52888A3D-B27F-4346-A81D-8347CC9EA241}" destId="{3AEE8420-B065-49B1-8DFC-482397A8E4A5}" srcOrd="0" destOrd="0" presId="urn:microsoft.com/office/officeart/2018/2/layout/IconVerticalSolidList"/>
    <dgm:cxn modelId="{229948A7-A493-4484-BF92-BF9E6F50CC9A}" srcId="{AFA80FD2-D9CF-444B-B6DC-5EC47CF5B759}" destId="{52888A3D-B27F-4346-A81D-8347CC9EA241}" srcOrd="0" destOrd="0" parTransId="{72DA91CA-1F24-47DC-A6AD-CA2C78A2774F}" sibTransId="{73D631B9-38C6-4BE0-99AE-F9504FD9A013}"/>
    <dgm:cxn modelId="{DF43A1C3-67CC-45B1-AF0A-A90994E6DE2D}" srcId="{AFA80FD2-D9CF-444B-B6DC-5EC47CF5B759}" destId="{EA0CA027-EB43-4BE0-B854-9307CC46321B}" srcOrd="1" destOrd="0" parTransId="{66D7F107-7DDB-41E6-A5E6-13485357EC9D}" sibTransId="{60963197-0214-4637-BFBA-E0BF725C3F5E}"/>
    <dgm:cxn modelId="{AB832C45-ACAD-442C-85CB-10C068C309B2}" type="presParOf" srcId="{FD5BA8C0-7194-40E4-B8D0-29F9681E866B}" destId="{A178B45F-0C39-4FE0-9562-E3E3BBF6125E}" srcOrd="0" destOrd="0" presId="urn:microsoft.com/office/officeart/2018/2/layout/IconVerticalSolidList"/>
    <dgm:cxn modelId="{BE54BEC8-832C-4FAD-8AE1-5C0779E3AB3C}" type="presParOf" srcId="{A178B45F-0C39-4FE0-9562-E3E3BBF6125E}" destId="{F18FBB55-EBA9-4EF1-A49D-077736A8D3EC}" srcOrd="0" destOrd="0" presId="urn:microsoft.com/office/officeart/2018/2/layout/IconVerticalSolidList"/>
    <dgm:cxn modelId="{1E48250F-7686-4E02-955B-F9F1F62F2253}" type="presParOf" srcId="{A178B45F-0C39-4FE0-9562-E3E3BBF6125E}" destId="{52969C01-6557-46D3-ADF2-922C1720AF5A}" srcOrd="1" destOrd="0" presId="urn:microsoft.com/office/officeart/2018/2/layout/IconVerticalSolidList"/>
    <dgm:cxn modelId="{2DB77610-8040-4932-9F39-B2DF2207BD98}" type="presParOf" srcId="{A178B45F-0C39-4FE0-9562-E3E3BBF6125E}" destId="{7B2AA968-16EF-444E-A1E8-DA29B6F65F30}" srcOrd="2" destOrd="0" presId="urn:microsoft.com/office/officeart/2018/2/layout/IconVerticalSolidList"/>
    <dgm:cxn modelId="{50918461-C1D4-4AD1-B24F-2382EEED7107}" type="presParOf" srcId="{A178B45F-0C39-4FE0-9562-E3E3BBF6125E}" destId="{3AEE8420-B065-49B1-8DFC-482397A8E4A5}" srcOrd="3" destOrd="0" presId="urn:microsoft.com/office/officeart/2018/2/layout/IconVerticalSolidList"/>
    <dgm:cxn modelId="{17D003A2-6774-43A1-9644-F64982426E94}" type="presParOf" srcId="{FD5BA8C0-7194-40E4-B8D0-29F9681E866B}" destId="{D6D8648E-1473-439B-8768-AA9A92347D70}" srcOrd="1" destOrd="0" presId="urn:microsoft.com/office/officeart/2018/2/layout/IconVerticalSolidList"/>
    <dgm:cxn modelId="{7CA94498-BF1E-4912-854A-EE5AD033054F}" type="presParOf" srcId="{FD5BA8C0-7194-40E4-B8D0-29F9681E866B}" destId="{6F1ABAB1-5B87-4D50-9144-DB87D4A1C640}" srcOrd="2" destOrd="0" presId="urn:microsoft.com/office/officeart/2018/2/layout/IconVerticalSolidList"/>
    <dgm:cxn modelId="{10A3AACD-3F5D-45B9-928F-034A32096C89}" type="presParOf" srcId="{6F1ABAB1-5B87-4D50-9144-DB87D4A1C640}" destId="{07E8D428-FF83-499B-991F-4218F4148402}" srcOrd="0" destOrd="0" presId="urn:microsoft.com/office/officeart/2018/2/layout/IconVerticalSolidList"/>
    <dgm:cxn modelId="{E08A515A-F1A1-4EB9-850D-5D03278BEC4C}" type="presParOf" srcId="{6F1ABAB1-5B87-4D50-9144-DB87D4A1C640}" destId="{C62B49F4-2813-42B5-B987-109DA6F5B17C}" srcOrd="1" destOrd="0" presId="urn:microsoft.com/office/officeart/2018/2/layout/IconVerticalSolidList"/>
    <dgm:cxn modelId="{F79B5242-CC66-41E9-B9E2-C30EFA8DFC96}" type="presParOf" srcId="{6F1ABAB1-5B87-4D50-9144-DB87D4A1C640}" destId="{95BC7A27-A13C-48AC-B710-8F47F7B6833C}" srcOrd="2" destOrd="0" presId="urn:microsoft.com/office/officeart/2018/2/layout/IconVerticalSolidList"/>
    <dgm:cxn modelId="{141D5941-D53F-4CA0-B0C2-6E661A3255B4}" type="presParOf" srcId="{6F1ABAB1-5B87-4D50-9144-DB87D4A1C640}" destId="{D3AB13A5-7E33-42E5-B6A8-82119BC3454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D71EEF-EBF5-4741-8A38-FD58A09C0B9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AD53A3A-0982-4130-96B7-CF13398EA876}">
      <dgm:prSet/>
      <dgm:spPr/>
      <dgm:t>
        <a:bodyPr/>
        <a:lstStyle/>
        <a:p>
          <a:r>
            <a:rPr lang="pl-PL"/>
            <a:t>Są zazwyczaj łagodne i obejmują:</a:t>
          </a:r>
          <a:endParaRPr lang="en-US"/>
        </a:p>
      </dgm:t>
    </dgm:pt>
    <dgm:pt modelId="{15046686-E2F7-453A-9C1E-D37754E89365}" type="parTrans" cxnId="{88B4CCF7-E3D1-4B1D-A4D1-595BBF2F3720}">
      <dgm:prSet/>
      <dgm:spPr/>
      <dgm:t>
        <a:bodyPr/>
        <a:lstStyle/>
        <a:p>
          <a:endParaRPr lang="en-US"/>
        </a:p>
      </dgm:t>
    </dgm:pt>
    <dgm:pt modelId="{D913306B-54E2-47EF-9646-6FFF5C4A36D8}" type="sibTrans" cxnId="{88B4CCF7-E3D1-4B1D-A4D1-595BBF2F3720}">
      <dgm:prSet/>
      <dgm:spPr/>
      <dgm:t>
        <a:bodyPr/>
        <a:lstStyle/>
        <a:p>
          <a:endParaRPr lang="en-US"/>
        </a:p>
      </dgm:t>
    </dgm:pt>
    <dgm:pt modelId="{568CC2A4-7BA3-4BF5-9EC4-74EDA984D0FB}">
      <dgm:prSet/>
      <dgm:spPr/>
      <dgm:t>
        <a:bodyPr/>
        <a:lstStyle/>
        <a:p>
          <a:r>
            <a:rPr lang="pl-PL"/>
            <a:t>bóle w miejscu wstrzyknięcia</a:t>
          </a:r>
          <a:endParaRPr lang="en-US"/>
        </a:p>
      </dgm:t>
    </dgm:pt>
    <dgm:pt modelId="{8D96DA56-9F51-411D-A6DF-751182F2371E}" type="parTrans" cxnId="{33FFF664-6783-4F04-A7D9-913C39F028A1}">
      <dgm:prSet/>
      <dgm:spPr/>
      <dgm:t>
        <a:bodyPr/>
        <a:lstStyle/>
        <a:p>
          <a:endParaRPr lang="en-US"/>
        </a:p>
      </dgm:t>
    </dgm:pt>
    <dgm:pt modelId="{158458A0-A407-48BB-88FF-B1839BEC18F5}" type="sibTrans" cxnId="{33FFF664-6783-4F04-A7D9-913C39F028A1}">
      <dgm:prSet/>
      <dgm:spPr/>
      <dgm:t>
        <a:bodyPr/>
        <a:lstStyle/>
        <a:p>
          <a:endParaRPr lang="en-US"/>
        </a:p>
      </dgm:t>
    </dgm:pt>
    <dgm:pt modelId="{1702C40C-01AB-46F4-B51D-F7E8F5DB32A7}">
      <dgm:prSet/>
      <dgm:spPr/>
      <dgm:t>
        <a:bodyPr/>
        <a:lstStyle/>
        <a:p>
          <a:r>
            <a:rPr lang="pl-PL"/>
            <a:t>gorączkę</a:t>
          </a:r>
          <a:endParaRPr lang="en-US"/>
        </a:p>
      </dgm:t>
    </dgm:pt>
    <dgm:pt modelId="{975501A8-6613-466C-AA10-44593B9E033A}" type="parTrans" cxnId="{DE990A9D-B0BB-46F5-8648-7C104B9AF79C}">
      <dgm:prSet/>
      <dgm:spPr/>
      <dgm:t>
        <a:bodyPr/>
        <a:lstStyle/>
        <a:p>
          <a:endParaRPr lang="en-US"/>
        </a:p>
      </dgm:t>
    </dgm:pt>
    <dgm:pt modelId="{27EB49DD-98A7-4F50-A7CD-75E5C93CDA78}" type="sibTrans" cxnId="{DE990A9D-B0BB-46F5-8648-7C104B9AF79C}">
      <dgm:prSet/>
      <dgm:spPr/>
      <dgm:t>
        <a:bodyPr/>
        <a:lstStyle/>
        <a:p>
          <a:endParaRPr lang="en-US"/>
        </a:p>
      </dgm:t>
    </dgm:pt>
    <dgm:pt modelId="{D6077E4C-A70D-4A63-968D-E32F8075F50D}">
      <dgm:prSet/>
      <dgm:spPr/>
      <dgm:t>
        <a:bodyPr/>
        <a:lstStyle/>
        <a:p>
          <a:r>
            <a:rPr lang="pl-PL"/>
            <a:t>zmęczenie</a:t>
          </a:r>
          <a:endParaRPr lang="en-US"/>
        </a:p>
      </dgm:t>
    </dgm:pt>
    <dgm:pt modelId="{4BB6EB6B-DAC6-4B16-B646-1B90020AFC38}" type="parTrans" cxnId="{E0D387FD-3D7E-44BC-883C-25913D383906}">
      <dgm:prSet/>
      <dgm:spPr/>
      <dgm:t>
        <a:bodyPr/>
        <a:lstStyle/>
        <a:p>
          <a:endParaRPr lang="en-US"/>
        </a:p>
      </dgm:t>
    </dgm:pt>
    <dgm:pt modelId="{F6227224-4EE4-4EC7-B72D-0D056933A0BC}" type="sibTrans" cxnId="{E0D387FD-3D7E-44BC-883C-25913D383906}">
      <dgm:prSet/>
      <dgm:spPr/>
      <dgm:t>
        <a:bodyPr/>
        <a:lstStyle/>
        <a:p>
          <a:endParaRPr lang="en-US"/>
        </a:p>
      </dgm:t>
    </dgm:pt>
    <dgm:pt modelId="{432144B4-918B-48DE-8D07-6B6812F1827B}" type="pres">
      <dgm:prSet presAssocID="{F0D71EEF-EBF5-4741-8A38-FD58A09C0B9D}" presName="linear" presStyleCnt="0">
        <dgm:presLayoutVars>
          <dgm:animLvl val="lvl"/>
          <dgm:resizeHandles val="exact"/>
        </dgm:presLayoutVars>
      </dgm:prSet>
      <dgm:spPr/>
    </dgm:pt>
    <dgm:pt modelId="{738D4E00-F775-4E91-842F-35D7A6729F5E}" type="pres">
      <dgm:prSet presAssocID="{1AD53A3A-0982-4130-96B7-CF13398EA87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CCBA451-3848-430C-9F54-F07B157CBC17}" type="pres">
      <dgm:prSet presAssocID="{1AD53A3A-0982-4130-96B7-CF13398EA87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31D4D0C-2475-46F2-B2DE-CC336A27DE8E}" type="presOf" srcId="{568CC2A4-7BA3-4BF5-9EC4-74EDA984D0FB}" destId="{6CCBA451-3848-430C-9F54-F07B157CBC17}" srcOrd="0" destOrd="0" presId="urn:microsoft.com/office/officeart/2005/8/layout/vList2"/>
    <dgm:cxn modelId="{87DC982C-3BAC-40D3-A121-25BFE88FD5AC}" type="presOf" srcId="{1702C40C-01AB-46F4-B51D-F7E8F5DB32A7}" destId="{6CCBA451-3848-430C-9F54-F07B157CBC17}" srcOrd="0" destOrd="1" presId="urn:microsoft.com/office/officeart/2005/8/layout/vList2"/>
    <dgm:cxn modelId="{33FFF664-6783-4F04-A7D9-913C39F028A1}" srcId="{1AD53A3A-0982-4130-96B7-CF13398EA876}" destId="{568CC2A4-7BA3-4BF5-9EC4-74EDA984D0FB}" srcOrd="0" destOrd="0" parTransId="{8D96DA56-9F51-411D-A6DF-751182F2371E}" sibTransId="{158458A0-A407-48BB-88FF-B1839BEC18F5}"/>
    <dgm:cxn modelId="{DE990A9D-B0BB-46F5-8648-7C104B9AF79C}" srcId="{1AD53A3A-0982-4130-96B7-CF13398EA876}" destId="{1702C40C-01AB-46F4-B51D-F7E8F5DB32A7}" srcOrd="1" destOrd="0" parTransId="{975501A8-6613-466C-AA10-44593B9E033A}" sibTransId="{27EB49DD-98A7-4F50-A7CD-75E5C93CDA78}"/>
    <dgm:cxn modelId="{62CD9AA5-CD46-423B-AF27-A0999E86A6BB}" type="presOf" srcId="{D6077E4C-A70D-4A63-968D-E32F8075F50D}" destId="{6CCBA451-3848-430C-9F54-F07B157CBC17}" srcOrd="0" destOrd="2" presId="urn:microsoft.com/office/officeart/2005/8/layout/vList2"/>
    <dgm:cxn modelId="{B73CA6A7-9611-4999-A096-6FE88D2FBD1A}" type="presOf" srcId="{1AD53A3A-0982-4130-96B7-CF13398EA876}" destId="{738D4E00-F775-4E91-842F-35D7A6729F5E}" srcOrd="0" destOrd="0" presId="urn:microsoft.com/office/officeart/2005/8/layout/vList2"/>
    <dgm:cxn modelId="{81A42DEE-D7D6-4D4A-8BBC-2B73C5C1E852}" type="presOf" srcId="{F0D71EEF-EBF5-4741-8A38-FD58A09C0B9D}" destId="{432144B4-918B-48DE-8D07-6B6812F1827B}" srcOrd="0" destOrd="0" presId="urn:microsoft.com/office/officeart/2005/8/layout/vList2"/>
    <dgm:cxn modelId="{88B4CCF7-E3D1-4B1D-A4D1-595BBF2F3720}" srcId="{F0D71EEF-EBF5-4741-8A38-FD58A09C0B9D}" destId="{1AD53A3A-0982-4130-96B7-CF13398EA876}" srcOrd="0" destOrd="0" parTransId="{15046686-E2F7-453A-9C1E-D37754E89365}" sibTransId="{D913306B-54E2-47EF-9646-6FFF5C4A36D8}"/>
    <dgm:cxn modelId="{E0D387FD-3D7E-44BC-883C-25913D383906}" srcId="{1AD53A3A-0982-4130-96B7-CF13398EA876}" destId="{D6077E4C-A70D-4A63-968D-E32F8075F50D}" srcOrd="2" destOrd="0" parTransId="{4BB6EB6B-DAC6-4B16-B646-1B90020AFC38}" sibTransId="{F6227224-4EE4-4EC7-B72D-0D056933A0BC}"/>
    <dgm:cxn modelId="{EA2EEF65-3461-4638-B6DD-A9EB0835C013}" type="presParOf" srcId="{432144B4-918B-48DE-8D07-6B6812F1827B}" destId="{738D4E00-F775-4E91-842F-35D7A6729F5E}" srcOrd="0" destOrd="0" presId="urn:microsoft.com/office/officeart/2005/8/layout/vList2"/>
    <dgm:cxn modelId="{ECC76F37-AA60-4FB7-92E0-CF90564A7FF9}" type="presParOf" srcId="{432144B4-918B-48DE-8D07-6B6812F1827B}" destId="{6CCBA451-3848-430C-9F54-F07B157CBC1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1FE7C6-F7AE-4A2A-8E8C-4314BD37CAB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4EDD62-A0A7-48ED-A908-8DE7D608E7C8}">
      <dgm:prSet/>
      <dgm:spPr/>
      <dgm:t>
        <a:bodyPr/>
        <a:lstStyle/>
        <a:p>
          <a:r>
            <a:rPr lang="pl-PL" dirty="0"/>
            <a:t>Szczepienia będą realizowane na terenie szkół, które wyrażą chęć udziału w programie, w miejscu dostosowanym do wykonania szczepienia, np. gabinecie profilaktyki zdrowotnej.</a:t>
          </a:r>
          <a:endParaRPr lang="en-US" dirty="0"/>
        </a:p>
      </dgm:t>
    </dgm:pt>
    <dgm:pt modelId="{BDD574C8-3E9B-4E60-AB25-0C1C8A26257E}" type="parTrans" cxnId="{73BE3C68-F218-4306-9B7D-CD670EF9F09E}">
      <dgm:prSet/>
      <dgm:spPr/>
      <dgm:t>
        <a:bodyPr/>
        <a:lstStyle/>
        <a:p>
          <a:endParaRPr lang="en-US"/>
        </a:p>
      </dgm:t>
    </dgm:pt>
    <dgm:pt modelId="{076262AB-B03C-4A92-A02B-8E7BE92DD5AD}" type="sibTrans" cxnId="{73BE3C68-F218-4306-9B7D-CD670EF9F09E}">
      <dgm:prSet/>
      <dgm:spPr/>
      <dgm:t>
        <a:bodyPr/>
        <a:lstStyle/>
        <a:p>
          <a:endParaRPr lang="en-US"/>
        </a:p>
      </dgm:t>
    </dgm:pt>
    <dgm:pt modelId="{8D8D2ACF-F5B9-419E-ABAC-D178DAD6E654}">
      <dgm:prSet/>
      <dgm:spPr/>
      <dgm:t>
        <a:bodyPr/>
        <a:lstStyle/>
        <a:p>
          <a:r>
            <a:rPr lang="pl-PL" dirty="0"/>
            <a:t>Szczepienia będą wykonywane przez personel Podstawowej Opieki Zdrowotnej (lekarz oraz pielęgniarka), z którym szkoła nawiąże współpracę.</a:t>
          </a:r>
          <a:endParaRPr lang="en-US" dirty="0"/>
        </a:p>
      </dgm:t>
    </dgm:pt>
    <dgm:pt modelId="{BA2745EE-C318-4A24-AC33-2C5C94CE53F7}" type="parTrans" cxnId="{58469AE7-6788-4A77-ABF0-F687527F7C0F}">
      <dgm:prSet/>
      <dgm:spPr/>
      <dgm:t>
        <a:bodyPr/>
        <a:lstStyle/>
        <a:p>
          <a:endParaRPr lang="en-US"/>
        </a:p>
      </dgm:t>
    </dgm:pt>
    <dgm:pt modelId="{259B5587-9D9F-4C6C-A0CC-FC604FD1759E}" type="sibTrans" cxnId="{58469AE7-6788-4A77-ABF0-F687527F7C0F}">
      <dgm:prSet/>
      <dgm:spPr/>
      <dgm:t>
        <a:bodyPr/>
        <a:lstStyle/>
        <a:p>
          <a:endParaRPr lang="en-US"/>
        </a:p>
      </dgm:t>
    </dgm:pt>
    <dgm:pt modelId="{00404207-1719-41D7-A820-A391CB42887A}">
      <dgm:prSet/>
      <dgm:spPr/>
      <dgm:t>
        <a:bodyPr/>
        <a:lstStyle/>
        <a:p>
          <a:r>
            <a:rPr lang="pl-PL" dirty="0"/>
            <a:t>Do udziału w programie może się zgłosić każda szkoła podstawowa, do której uczęszczają dzieci w wieku </a:t>
          </a:r>
          <a:br>
            <a:rPr lang="pl-PL" dirty="0"/>
          </a:br>
          <a:r>
            <a:rPr lang="pl-PL" dirty="0"/>
            <a:t>od ukończenia 9 do ukończenia 14 roku życia.</a:t>
          </a:r>
          <a:endParaRPr lang="en-US" dirty="0"/>
        </a:p>
      </dgm:t>
    </dgm:pt>
    <dgm:pt modelId="{06921001-FC3E-4B30-ADBC-CD3ADFE2D014}" type="parTrans" cxnId="{AB0009B7-22FE-40B7-8118-BD0E882D6A2D}">
      <dgm:prSet/>
      <dgm:spPr/>
      <dgm:t>
        <a:bodyPr/>
        <a:lstStyle/>
        <a:p>
          <a:endParaRPr lang="en-US"/>
        </a:p>
      </dgm:t>
    </dgm:pt>
    <dgm:pt modelId="{B9152E05-ED94-4C85-BC18-9F0F95D563C6}" type="sibTrans" cxnId="{AB0009B7-22FE-40B7-8118-BD0E882D6A2D}">
      <dgm:prSet/>
      <dgm:spPr/>
      <dgm:t>
        <a:bodyPr/>
        <a:lstStyle/>
        <a:p>
          <a:endParaRPr lang="en-US"/>
        </a:p>
      </dgm:t>
    </dgm:pt>
    <dgm:pt modelId="{7983F4FD-ACD9-41E9-AB94-6D4B07D8744D}" type="pres">
      <dgm:prSet presAssocID="{E81FE7C6-F7AE-4A2A-8E8C-4314BD37CABA}" presName="outerComposite" presStyleCnt="0">
        <dgm:presLayoutVars>
          <dgm:chMax val="5"/>
          <dgm:dir/>
          <dgm:resizeHandles val="exact"/>
        </dgm:presLayoutVars>
      </dgm:prSet>
      <dgm:spPr/>
    </dgm:pt>
    <dgm:pt modelId="{9580855E-E1B9-42E7-8947-B0ECC5DB9C74}" type="pres">
      <dgm:prSet presAssocID="{E81FE7C6-F7AE-4A2A-8E8C-4314BD37CABA}" presName="dummyMaxCanvas" presStyleCnt="0">
        <dgm:presLayoutVars/>
      </dgm:prSet>
      <dgm:spPr/>
    </dgm:pt>
    <dgm:pt modelId="{E1F00590-4A7E-4192-A3C2-B768A33D8FF7}" type="pres">
      <dgm:prSet presAssocID="{E81FE7C6-F7AE-4A2A-8E8C-4314BD37CABA}" presName="ThreeNodes_1" presStyleLbl="node1" presStyleIdx="0" presStyleCnt="3">
        <dgm:presLayoutVars>
          <dgm:bulletEnabled val="1"/>
        </dgm:presLayoutVars>
      </dgm:prSet>
      <dgm:spPr/>
    </dgm:pt>
    <dgm:pt modelId="{15D4E75F-5D39-4268-840D-737C5D137581}" type="pres">
      <dgm:prSet presAssocID="{E81FE7C6-F7AE-4A2A-8E8C-4314BD37CABA}" presName="ThreeNodes_2" presStyleLbl="node1" presStyleIdx="1" presStyleCnt="3">
        <dgm:presLayoutVars>
          <dgm:bulletEnabled val="1"/>
        </dgm:presLayoutVars>
      </dgm:prSet>
      <dgm:spPr/>
    </dgm:pt>
    <dgm:pt modelId="{076B0D5C-082E-4D65-A8AD-FBC0FF158F67}" type="pres">
      <dgm:prSet presAssocID="{E81FE7C6-F7AE-4A2A-8E8C-4314BD37CABA}" presName="ThreeNodes_3" presStyleLbl="node1" presStyleIdx="2" presStyleCnt="3">
        <dgm:presLayoutVars>
          <dgm:bulletEnabled val="1"/>
        </dgm:presLayoutVars>
      </dgm:prSet>
      <dgm:spPr/>
    </dgm:pt>
    <dgm:pt modelId="{21A46FF3-EC13-4301-81DE-D2DB7C8BA2B2}" type="pres">
      <dgm:prSet presAssocID="{E81FE7C6-F7AE-4A2A-8E8C-4314BD37CABA}" presName="ThreeConn_1-2" presStyleLbl="fgAccFollowNode1" presStyleIdx="0" presStyleCnt="2">
        <dgm:presLayoutVars>
          <dgm:bulletEnabled val="1"/>
        </dgm:presLayoutVars>
      </dgm:prSet>
      <dgm:spPr/>
    </dgm:pt>
    <dgm:pt modelId="{E6ACB4C3-8A97-4814-A2B8-CB2517F80589}" type="pres">
      <dgm:prSet presAssocID="{E81FE7C6-F7AE-4A2A-8E8C-4314BD37CABA}" presName="ThreeConn_2-3" presStyleLbl="fgAccFollowNode1" presStyleIdx="1" presStyleCnt="2">
        <dgm:presLayoutVars>
          <dgm:bulletEnabled val="1"/>
        </dgm:presLayoutVars>
      </dgm:prSet>
      <dgm:spPr/>
    </dgm:pt>
    <dgm:pt modelId="{B9734F03-4B28-4E9F-91BD-80B278A60532}" type="pres">
      <dgm:prSet presAssocID="{E81FE7C6-F7AE-4A2A-8E8C-4314BD37CABA}" presName="ThreeNodes_1_text" presStyleLbl="node1" presStyleIdx="2" presStyleCnt="3">
        <dgm:presLayoutVars>
          <dgm:bulletEnabled val="1"/>
        </dgm:presLayoutVars>
      </dgm:prSet>
      <dgm:spPr/>
    </dgm:pt>
    <dgm:pt modelId="{31CD8188-24B2-4D1C-9D9B-13EE169845C9}" type="pres">
      <dgm:prSet presAssocID="{E81FE7C6-F7AE-4A2A-8E8C-4314BD37CABA}" presName="ThreeNodes_2_text" presStyleLbl="node1" presStyleIdx="2" presStyleCnt="3">
        <dgm:presLayoutVars>
          <dgm:bulletEnabled val="1"/>
        </dgm:presLayoutVars>
      </dgm:prSet>
      <dgm:spPr/>
    </dgm:pt>
    <dgm:pt modelId="{CC2548A7-C486-4893-BB2F-E3A26BED0018}" type="pres">
      <dgm:prSet presAssocID="{E81FE7C6-F7AE-4A2A-8E8C-4314BD37CAB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C347D24-9945-4D24-8929-E2A4C9ED69AC}" type="presOf" srcId="{8D8D2ACF-F5B9-419E-ABAC-D178DAD6E654}" destId="{15D4E75F-5D39-4268-840D-737C5D137581}" srcOrd="0" destOrd="0" presId="urn:microsoft.com/office/officeart/2005/8/layout/vProcess5"/>
    <dgm:cxn modelId="{62112D2C-8EE9-4A9B-9EBD-2FCA9EFE583C}" type="presOf" srcId="{8D8D2ACF-F5B9-419E-ABAC-D178DAD6E654}" destId="{31CD8188-24B2-4D1C-9D9B-13EE169845C9}" srcOrd="1" destOrd="0" presId="urn:microsoft.com/office/officeart/2005/8/layout/vProcess5"/>
    <dgm:cxn modelId="{63B88C3F-86A3-4520-AC48-CC9A13C6CA11}" type="presOf" srcId="{076262AB-B03C-4A92-A02B-8E7BE92DD5AD}" destId="{21A46FF3-EC13-4301-81DE-D2DB7C8BA2B2}" srcOrd="0" destOrd="0" presId="urn:microsoft.com/office/officeart/2005/8/layout/vProcess5"/>
    <dgm:cxn modelId="{F3EE9D5E-1D9D-4311-B354-5EE0D82190F2}" type="presOf" srcId="{00404207-1719-41D7-A820-A391CB42887A}" destId="{CC2548A7-C486-4893-BB2F-E3A26BED0018}" srcOrd="1" destOrd="0" presId="urn:microsoft.com/office/officeart/2005/8/layout/vProcess5"/>
    <dgm:cxn modelId="{73BE3C68-F218-4306-9B7D-CD670EF9F09E}" srcId="{E81FE7C6-F7AE-4A2A-8E8C-4314BD37CABA}" destId="{864EDD62-A0A7-48ED-A908-8DE7D608E7C8}" srcOrd="0" destOrd="0" parTransId="{BDD574C8-3E9B-4E60-AB25-0C1C8A26257E}" sibTransId="{076262AB-B03C-4A92-A02B-8E7BE92DD5AD}"/>
    <dgm:cxn modelId="{D7BAC86E-5E80-497A-B13B-2DE879B3B05E}" type="presOf" srcId="{259B5587-9D9F-4C6C-A0CC-FC604FD1759E}" destId="{E6ACB4C3-8A97-4814-A2B8-CB2517F80589}" srcOrd="0" destOrd="0" presId="urn:microsoft.com/office/officeart/2005/8/layout/vProcess5"/>
    <dgm:cxn modelId="{999B0C52-E87C-4A9C-B648-E66299DCCE5F}" type="presOf" srcId="{864EDD62-A0A7-48ED-A908-8DE7D608E7C8}" destId="{E1F00590-4A7E-4192-A3C2-B768A33D8FF7}" srcOrd="0" destOrd="0" presId="urn:microsoft.com/office/officeart/2005/8/layout/vProcess5"/>
    <dgm:cxn modelId="{8AD25476-1546-4CB1-ACC5-27F89D787350}" type="presOf" srcId="{864EDD62-A0A7-48ED-A908-8DE7D608E7C8}" destId="{B9734F03-4B28-4E9F-91BD-80B278A60532}" srcOrd="1" destOrd="0" presId="urn:microsoft.com/office/officeart/2005/8/layout/vProcess5"/>
    <dgm:cxn modelId="{AB0009B7-22FE-40B7-8118-BD0E882D6A2D}" srcId="{E81FE7C6-F7AE-4A2A-8E8C-4314BD37CABA}" destId="{00404207-1719-41D7-A820-A391CB42887A}" srcOrd="2" destOrd="0" parTransId="{06921001-FC3E-4B30-ADBC-CD3ADFE2D014}" sibTransId="{B9152E05-ED94-4C85-BC18-9F0F95D563C6}"/>
    <dgm:cxn modelId="{340EE5E3-5247-499C-8314-8E3AB5E77594}" type="presOf" srcId="{E81FE7C6-F7AE-4A2A-8E8C-4314BD37CABA}" destId="{7983F4FD-ACD9-41E9-AB94-6D4B07D8744D}" srcOrd="0" destOrd="0" presId="urn:microsoft.com/office/officeart/2005/8/layout/vProcess5"/>
    <dgm:cxn modelId="{58469AE7-6788-4A77-ABF0-F687527F7C0F}" srcId="{E81FE7C6-F7AE-4A2A-8E8C-4314BD37CABA}" destId="{8D8D2ACF-F5B9-419E-ABAC-D178DAD6E654}" srcOrd="1" destOrd="0" parTransId="{BA2745EE-C318-4A24-AC33-2C5C94CE53F7}" sibTransId="{259B5587-9D9F-4C6C-A0CC-FC604FD1759E}"/>
    <dgm:cxn modelId="{964570F2-D75F-4DC8-8B94-F21BB01A2EEA}" type="presOf" srcId="{00404207-1719-41D7-A820-A391CB42887A}" destId="{076B0D5C-082E-4D65-A8AD-FBC0FF158F67}" srcOrd="0" destOrd="0" presId="urn:microsoft.com/office/officeart/2005/8/layout/vProcess5"/>
    <dgm:cxn modelId="{84B90A90-3A7B-40A8-860F-77DB4CF2B074}" type="presParOf" srcId="{7983F4FD-ACD9-41E9-AB94-6D4B07D8744D}" destId="{9580855E-E1B9-42E7-8947-B0ECC5DB9C74}" srcOrd="0" destOrd="0" presId="urn:microsoft.com/office/officeart/2005/8/layout/vProcess5"/>
    <dgm:cxn modelId="{FF814E93-A0DF-4D88-B7B7-24AFF3689E92}" type="presParOf" srcId="{7983F4FD-ACD9-41E9-AB94-6D4B07D8744D}" destId="{E1F00590-4A7E-4192-A3C2-B768A33D8FF7}" srcOrd="1" destOrd="0" presId="urn:microsoft.com/office/officeart/2005/8/layout/vProcess5"/>
    <dgm:cxn modelId="{7ADFCC7E-B642-482F-81AE-5B82D197FC6F}" type="presParOf" srcId="{7983F4FD-ACD9-41E9-AB94-6D4B07D8744D}" destId="{15D4E75F-5D39-4268-840D-737C5D137581}" srcOrd="2" destOrd="0" presId="urn:microsoft.com/office/officeart/2005/8/layout/vProcess5"/>
    <dgm:cxn modelId="{B39A0D1A-BA3A-442F-A769-247B03D85983}" type="presParOf" srcId="{7983F4FD-ACD9-41E9-AB94-6D4B07D8744D}" destId="{076B0D5C-082E-4D65-A8AD-FBC0FF158F67}" srcOrd="3" destOrd="0" presId="urn:microsoft.com/office/officeart/2005/8/layout/vProcess5"/>
    <dgm:cxn modelId="{119CAA02-5647-4BE3-AD08-F855A2EDC663}" type="presParOf" srcId="{7983F4FD-ACD9-41E9-AB94-6D4B07D8744D}" destId="{21A46FF3-EC13-4301-81DE-D2DB7C8BA2B2}" srcOrd="4" destOrd="0" presId="urn:microsoft.com/office/officeart/2005/8/layout/vProcess5"/>
    <dgm:cxn modelId="{ADBBE561-D327-4A6E-97E3-22B9BEE3A992}" type="presParOf" srcId="{7983F4FD-ACD9-41E9-AB94-6D4B07D8744D}" destId="{E6ACB4C3-8A97-4814-A2B8-CB2517F80589}" srcOrd="5" destOrd="0" presId="urn:microsoft.com/office/officeart/2005/8/layout/vProcess5"/>
    <dgm:cxn modelId="{EC5AF0EF-22AC-4A4D-A019-32AAD4676E9F}" type="presParOf" srcId="{7983F4FD-ACD9-41E9-AB94-6D4B07D8744D}" destId="{B9734F03-4B28-4E9F-91BD-80B278A60532}" srcOrd="6" destOrd="0" presId="urn:microsoft.com/office/officeart/2005/8/layout/vProcess5"/>
    <dgm:cxn modelId="{2EEE27AC-D3E1-4099-B729-DBB2635D4483}" type="presParOf" srcId="{7983F4FD-ACD9-41E9-AB94-6D4B07D8744D}" destId="{31CD8188-24B2-4D1C-9D9B-13EE169845C9}" srcOrd="7" destOrd="0" presId="urn:microsoft.com/office/officeart/2005/8/layout/vProcess5"/>
    <dgm:cxn modelId="{19258EAE-6164-4611-A9DD-0935B796752B}" type="presParOf" srcId="{7983F4FD-ACD9-41E9-AB94-6D4B07D8744D}" destId="{CC2548A7-C486-4893-BB2F-E3A26BED001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1FE7C6-F7AE-4A2A-8E8C-4314BD37CABA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F1ABBDF-D8D1-4CB7-8DCB-E1DC59272675}">
      <dgm:prSet/>
      <dgm:spPr/>
      <dgm:t>
        <a:bodyPr/>
        <a:lstStyle/>
        <a:p>
          <a:r>
            <a:rPr lang="pl-PL" dirty="0"/>
            <a:t>Koordynacją szczepień z poziomu szkoły zajmuje się koordynator.</a:t>
          </a:r>
          <a:endParaRPr lang="en-US" dirty="0"/>
        </a:p>
      </dgm:t>
    </dgm:pt>
    <dgm:pt modelId="{C3A05D11-6F6C-4F35-9AD7-BB79350BFFE1}" type="parTrans" cxnId="{1F4C0041-7FCE-4EAE-9192-08553FD702C8}">
      <dgm:prSet/>
      <dgm:spPr/>
      <dgm:t>
        <a:bodyPr/>
        <a:lstStyle/>
        <a:p>
          <a:endParaRPr lang="en-US"/>
        </a:p>
      </dgm:t>
    </dgm:pt>
    <dgm:pt modelId="{948D77BA-9D64-4214-90E1-23804D0518FB}" type="sibTrans" cxnId="{1F4C0041-7FCE-4EAE-9192-08553FD702C8}">
      <dgm:prSet/>
      <dgm:spPr/>
      <dgm:t>
        <a:bodyPr/>
        <a:lstStyle/>
        <a:p>
          <a:endParaRPr lang="en-US"/>
        </a:p>
      </dgm:t>
    </dgm:pt>
    <dgm:pt modelId="{42737D76-36D4-4CF8-AE09-C7EF1C0C4479}">
      <dgm:prSet/>
      <dgm:spPr/>
      <dgm:t>
        <a:bodyPr/>
        <a:lstStyle/>
        <a:p>
          <a:r>
            <a:rPr lang="pl-PL" dirty="0"/>
            <a:t>Ministerstwo Zdrowia rekomenduje organizację szczepień co najmniej dwa razy w półroczu, co pozwoli na zaszczepienie </a:t>
          </a:r>
          <a:br>
            <a:rPr lang="pl-PL" dirty="0"/>
          </a:br>
          <a:r>
            <a:rPr lang="pl-PL" dirty="0"/>
            <a:t>1. i 2. dawką w ciągu roku szkolnego.</a:t>
          </a:r>
          <a:endParaRPr lang="en-US" dirty="0"/>
        </a:p>
      </dgm:t>
    </dgm:pt>
    <dgm:pt modelId="{D1E10252-A4B7-4EA1-AA08-20F1BCB5A7CA}" type="parTrans" cxnId="{81BC8A9F-83AD-45AC-8D6D-3F505B82FB83}">
      <dgm:prSet/>
      <dgm:spPr/>
      <dgm:t>
        <a:bodyPr/>
        <a:lstStyle/>
        <a:p>
          <a:endParaRPr lang="en-US"/>
        </a:p>
      </dgm:t>
    </dgm:pt>
    <dgm:pt modelId="{A24BDDA0-3033-4A7D-828C-EB2AE90F275D}" type="sibTrans" cxnId="{81BC8A9F-83AD-45AC-8D6D-3F505B82FB83}">
      <dgm:prSet/>
      <dgm:spPr/>
      <dgm:t>
        <a:bodyPr/>
        <a:lstStyle/>
        <a:p>
          <a:endParaRPr lang="en-US"/>
        </a:p>
      </dgm:t>
    </dgm:pt>
    <dgm:pt modelId="{20A6CBA3-FFC0-46A8-B677-C72B6C406C1C}" type="pres">
      <dgm:prSet presAssocID="{E81FE7C6-F7AE-4A2A-8E8C-4314BD37CABA}" presName="outerComposite" presStyleCnt="0">
        <dgm:presLayoutVars>
          <dgm:chMax val="5"/>
          <dgm:dir/>
          <dgm:resizeHandles val="exact"/>
        </dgm:presLayoutVars>
      </dgm:prSet>
      <dgm:spPr/>
    </dgm:pt>
    <dgm:pt modelId="{B0D936A6-D433-4B40-9026-902F7296FCDE}" type="pres">
      <dgm:prSet presAssocID="{E81FE7C6-F7AE-4A2A-8E8C-4314BD37CABA}" presName="dummyMaxCanvas" presStyleCnt="0">
        <dgm:presLayoutVars/>
      </dgm:prSet>
      <dgm:spPr/>
    </dgm:pt>
    <dgm:pt modelId="{7BF266DF-0F1B-4560-9488-E24B76C532BD}" type="pres">
      <dgm:prSet presAssocID="{E81FE7C6-F7AE-4A2A-8E8C-4314BD37CABA}" presName="TwoNodes_1" presStyleLbl="node1" presStyleIdx="0" presStyleCnt="2">
        <dgm:presLayoutVars>
          <dgm:bulletEnabled val="1"/>
        </dgm:presLayoutVars>
      </dgm:prSet>
      <dgm:spPr/>
    </dgm:pt>
    <dgm:pt modelId="{06DCE773-875F-416F-9C70-6A24D56BE822}" type="pres">
      <dgm:prSet presAssocID="{E81FE7C6-F7AE-4A2A-8E8C-4314BD37CABA}" presName="TwoNodes_2" presStyleLbl="node1" presStyleIdx="1" presStyleCnt="2">
        <dgm:presLayoutVars>
          <dgm:bulletEnabled val="1"/>
        </dgm:presLayoutVars>
      </dgm:prSet>
      <dgm:spPr/>
    </dgm:pt>
    <dgm:pt modelId="{DC03BFE8-55F0-4C01-ABCD-25CCF7DEBB8F}" type="pres">
      <dgm:prSet presAssocID="{E81FE7C6-F7AE-4A2A-8E8C-4314BD37CABA}" presName="TwoConn_1-2" presStyleLbl="fgAccFollowNode1" presStyleIdx="0" presStyleCnt="1">
        <dgm:presLayoutVars>
          <dgm:bulletEnabled val="1"/>
        </dgm:presLayoutVars>
      </dgm:prSet>
      <dgm:spPr/>
    </dgm:pt>
    <dgm:pt modelId="{5FE0E603-118B-4B79-AF48-0942207BD862}" type="pres">
      <dgm:prSet presAssocID="{E81FE7C6-F7AE-4A2A-8E8C-4314BD37CABA}" presName="TwoNodes_1_text" presStyleLbl="node1" presStyleIdx="1" presStyleCnt="2">
        <dgm:presLayoutVars>
          <dgm:bulletEnabled val="1"/>
        </dgm:presLayoutVars>
      </dgm:prSet>
      <dgm:spPr/>
    </dgm:pt>
    <dgm:pt modelId="{F64F5771-D4AA-47D3-A82E-808D21786A83}" type="pres">
      <dgm:prSet presAssocID="{E81FE7C6-F7AE-4A2A-8E8C-4314BD37CABA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C02BC01E-8062-4ADD-8EA8-D593E15B4ACF}" type="presOf" srcId="{42737D76-36D4-4CF8-AE09-C7EF1C0C4479}" destId="{06DCE773-875F-416F-9C70-6A24D56BE822}" srcOrd="0" destOrd="0" presId="urn:microsoft.com/office/officeart/2005/8/layout/vProcess5"/>
    <dgm:cxn modelId="{4106841F-8AC3-40C9-8BB5-B8B511BD83FB}" type="presOf" srcId="{E81FE7C6-F7AE-4A2A-8E8C-4314BD37CABA}" destId="{20A6CBA3-FFC0-46A8-B677-C72B6C406C1C}" srcOrd="0" destOrd="0" presId="urn:microsoft.com/office/officeart/2005/8/layout/vProcess5"/>
    <dgm:cxn modelId="{A7F58230-988D-4658-B0FA-AC6F7FB831FA}" type="presOf" srcId="{42737D76-36D4-4CF8-AE09-C7EF1C0C4479}" destId="{F64F5771-D4AA-47D3-A82E-808D21786A83}" srcOrd="1" destOrd="0" presId="urn:microsoft.com/office/officeart/2005/8/layout/vProcess5"/>
    <dgm:cxn modelId="{1F4C0041-7FCE-4EAE-9192-08553FD702C8}" srcId="{E81FE7C6-F7AE-4A2A-8E8C-4314BD37CABA}" destId="{FF1ABBDF-D8D1-4CB7-8DCB-E1DC59272675}" srcOrd="0" destOrd="0" parTransId="{C3A05D11-6F6C-4F35-9AD7-BB79350BFFE1}" sibTransId="{948D77BA-9D64-4214-90E1-23804D0518FB}"/>
    <dgm:cxn modelId="{1AF6CF5A-790D-4B3D-86AD-0C422FB93A18}" type="presOf" srcId="{948D77BA-9D64-4214-90E1-23804D0518FB}" destId="{DC03BFE8-55F0-4C01-ABCD-25CCF7DEBB8F}" srcOrd="0" destOrd="0" presId="urn:microsoft.com/office/officeart/2005/8/layout/vProcess5"/>
    <dgm:cxn modelId="{81BC8A9F-83AD-45AC-8D6D-3F505B82FB83}" srcId="{E81FE7C6-F7AE-4A2A-8E8C-4314BD37CABA}" destId="{42737D76-36D4-4CF8-AE09-C7EF1C0C4479}" srcOrd="1" destOrd="0" parTransId="{D1E10252-A4B7-4EA1-AA08-20F1BCB5A7CA}" sibTransId="{A24BDDA0-3033-4A7D-828C-EB2AE90F275D}"/>
    <dgm:cxn modelId="{63AD30B4-D0E1-4743-A8C9-5029511923CB}" type="presOf" srcId="{FF1ABBDF-D8D1-4CB7-8DCB-E1DC59272675}" destId="{5FE0E603-118B-4B79-AF48-0942207BD862}" srcOrd="1" destOrd="0" presId="urn:microsoft.com/office/officeart/2005/8/layout/vProcess5"/>
    <dgm:cxn modelId="{3D92A1C7-4027-4993-B6FF-0A1635576077}" type="presOf" srcId="{FF1ABBDF-D8D1-4CB7-8DCB-E1DC59272675}" destId="{7BF266DF-0F1B-4560-9488-E24B76C532BD}" srcOrd="0" destOrd="0" presId="urn:microsoft.com/office/officeart/2005/8/layout/vProcess5"/>
    <dgm:cxn modelId="{9A233C37-6255-4968-BF86-991BDCB1E74A}" type="presParOf" srcId="{20A6CBA3-FFC0-46A8-B677-C72B6C406C1C}" destId="{B0D936A6-D433-4B40-9026-902F7296FCDE}" srcOrd="0" destOrd="0" presId="urn:microsoft.com/office/officeart/2005/8/layout/vProcess5"/>
    <dgm:cxn modelId="{FF91E441-A40B-4B4C-9480-844CE0DD5332}" type="presParOf" srcId="{20A6CBA3-FFC0-46A8-B677-C72B6C406C1C}" destId="{7BF266DF-0F1B-4560-9488-E24B76C532BD}" srcOrd="1" destOrd="0" presId="urn:microsoft.com/office/officeart/2005/8/layout/vProcess5"/>
    <dgm:cxn modelId="{F8DC2E41-8733-4911-A980-BB65053E1688}" type="presParOf" srcId="{20A6CBA3-FFC0-46A8-B677-C72B6C406C1C}" destId="{06DCE773-875F-416F-9C70-6A24D56BE822}" srcOrd="2" destOrd="0" presId="urn:microsoft.com/office/officeart/2005/8/layout/vProcess5"/>
    <dgm:cxn modelId="{AD6837C2-7351-4915-8A51-7233911EC36F}" type="presParOf" srcId="{20A6CBA3-FFC0-46A8-B677-C72B6C406C1C}" destId="{DC03BFE8-55F0-4C01-ABCD-25CCF7DEBB8F}" srcOrd="3" destOrd="0" presId="urn:microsoft.com/office/officeart/2005/8/layout/vProcess5"/>
    <dgm:cxn modelId="{A2532544-60EF-4D18-BE1F-D8AAE6426FC4}" type="presParOf" srcId="{20A6CBA3-FFC0-46A8-B677-C72B6C406C1C}" destId="{5FE0E603-118B-4B79-AF48-0942207BD862}" srcOrd="4" destOrd="0" presId="urn:microsoft.com/office/officeart/2005/8/layout/vProcess5"/>
    <dgm:cxn modelId="{C8A07F7A-B43B-4B1E-9E7A-7C6F67C2143C}" type="presParOf" srcId="{20A6CBA3-FFC0-46A8-B677-C72B6C406C1C}" destId="{F64F5771-D4AA-47D3-A82E-808D21786A83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3B5713-E37D-427C-9F9C-7F0396924EA6}" type="doc">
      <dgm:prSet loTypeId="urn:microsoft.com/office/officeart/2005/8/layout/process1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6171C2-7C44-4787-97E4-57AD64D3EE1C}">
      <dgm:prSet/>
      <dgm:spPr/>
      <dgm:t>
        <a:bodyPr/>
        <a:lstStyle/>
        <a:p>
          <a:r>
            <a:rPr lang="pl-PL" dirty="0"/>
            <a:t>Organizacja szczepień przeciw HPV </a:t>
          </a:r>
          <a:br>
            <a:rPr lang="pl-PL" dirty="0"/>
          </a:br>
          <a:r>
            <a:rPr lang="pl-PL" dirty="0"/>
            <a:t>w szkole wymaga ścisłej współpracy między dyrektorem szkoły, POZ </a:t>
          </a:r>
          <a:br>
            <a:rPr lang="pl-PL" dirty="0"/>
          </a:br>
          <a:r>
            <a:rPr lang="pl-PL" dirty="0"/>
            <a:t>i PSSE w m.st. Warszawie. Kluczowe jest również zaangażowanie rodziców oraz personelu szkoły </a:t>
          </a:r>
          <a:br>
            <a:rPr lang="pl-PL" dirty="0"/>
          </a:br>
          <a:r>
            <a:rPr lang="pl-PL" dirty="0"/>
            <a:t>w przygotowanie do szczepień </a:t>
          </a:r>
          <a:br>
            <a:rPr lang="pl-PL" dirty="0"/>
          </a:br>
          <a:r>
            <a:rPr lang="pl-PL" dirty="0"/>
            <a:t>w oparciu o udostępnione materiały</a:t>
          </a:r>
          <a:endParaRPr lang="en-US" dirty="0"/>
        </a:p>
      </dgm:t>
    </dgm:pt>
    <dgm:pt modelId="{4E48125E-90E0-48A1-AC9B-0AF0C5D6D99D}" type="parTrans" cxnId="{476D1599-5C8A-4E83-902F-B2AE571D887F}">
      <dgm:prSet/>
      <dgm:spPr/>
      <dgm:t>
        <a:bodyPr/>
        <a:lstStyle/>
        <a:p>
          <a:endParaRPr lang="en-US"/>
        </a:p>
      </dgm:t>
    </dgm:pt>
    <dgm:pt modelId="{89E80C5C-F9CB-4F93-872E-91C5B9F15877}" type="sibTrans" cxnId="{476D1599-5C8A-4E83-902F-B2AE571D887F}">
      <dgm:prSet/>
      <dgm:spPr/>
      <dgm:t>
        <a:bodyPr/>
        <a:lstStyle/>
        <a:p>
          <a:endParaRPr lang="en-US"/>
        </a:p>
      </dgm:t>
    </dgm:pt>
    <dgm:pt modelId="{B1059E03-67C9-40D5-A144-3A46E0E8BB97}">
      <dgm:prSet/>
      <dgm:spPr/>
      <dgm:t>
        <a:bodyPr/>
        <a:lstStyle/>
        <a:p>
          <a:r>
            <a:rPr lang="pl-PL"/>
            <a:t>Materiały edukacyjne dostarczone opracowane przez Ministerstwo Zdrowia</a:t>
          </a:r>
          <a:endParaRPr lang="en-US"/>
        </a:p>
      </dgm:t>
    </dgm:pt>
    <dgm:pt modelId="{7DAEA193-F199-4EBC-901C-249780B742DE}" type="parTrans" cxnId="{D14AA67C-3147-49DA-AED1-2858420A39E3}">
      <dgm:prSet/>
      <dgm:spPr/>
      <dgm:t>
        <a:bodyPr/>
        <a:lstStyle/>
        <a:p>
          <a:endParaRPr lang="en-US"/>
        </a:p>
      </dgm:t>
    </dgm:pt>
    <dgm:pt modelId="{A5336942-E99F-4B21-9AAC-AFF516A0654C}" type="sibTrans" cxnId="{D14AA67C-3147-49DA-AED1-2858420A39E3}">
      <dgm:prSet/>
      <dgm:spPr/>
      <dgm:t>
        <a:bodyPr/>
        <a:lstStyle/>
        <a:p>
          <a:endParaRPr lang="en-US"/>
        </a:p>
      </dgm:t>
    </dgm:pt>
    <dgm:pt modelId="{F66E0BFF-37A0-4FA5-8561-72A0A322B585}" type="pres">
      <dgm:prSet presAssocID="{613B5713-E37D-427C-9F9C-7F0396924EA6}" presName="Name0" presStyleCnt="0">
        <dgm:presLayoutVars>
          <dgm:dir/>
          <dgm:resizeHandles val="exact"/>
        </dgm:presLayoutVars>
      </dgm:prSet>
      <dgm:spPr/>
    </dgm:pt>
    <dgm:pt modelId="{A6B8C39F-A314-4C55-A1FF-25089749D685}" type="pres">
      <dgm:prSet presAssocID="{F76171C2-7C44-4787-97E4-57AD64D3EE1C}" presName="node" presStyleLbl="node1" presStyleIdx="0" presStyleCnt="2">
        <dgm:presLayoutVars>
          <dgm:bulletEnabled val="1"/>
        </dgm:presLayoutVars>
      </dgm:prSet>
      <dgm:spPr/>
    </dgm:pt>
    <dgm:pt modelId="{13F48980-78FF-458F-9FC1-1147C30C718C}" type="pres">
      <dgm:prSet presAssocID="{89E80C5C-F9CB-4F93-872E-91C5B9F15877}" presName="sibTrans" presStyleLbl="sibTrans2D1" presStyleIdx="0" presStyleCnt="1"/>
      <dgm:spPr/>
    </dgm:pt>
    <dgm:pt modelId="{4B2B562A-AE8E-49DE-84CE-A8AF5E468613}" type="pres">
      <dgm:prSet presAssocID="{89E80C5C-F9CB-4F93-872E-91C5B9F15877}" presName="connectorText" presStyleLbl="sibTrans2D1" presStyleIdx="0" presStyleCnt="1"/>
      <dgm:spPr/>
    </dgm:pt>
    <dgm:pt modelId="{8BBF39CB-A381-4FE7-8100-CC027B3E32AF}" type="pres">
      <dgm:prSet presAssocID="{B1059E03-67C9-40D5-A144-3A46E0E8BB97}" presName="node" presStyleLbl="node1" presStyleIdx="1" presStyleCnt="2">
        <dgm:presLayoutVars>
          <dgm:bulletEnabled val="1"/>
        </dgm:presLayoutVars>
      </dgm:prSet>
      <dgm:spPr/>
    </dgm:pt>
  </dgm:ptLst>
  <dgm:cxnLst>
    <dgm:cxn modelId="{3E24E825-BBC5-4990-8013-FC97A2979BAC}" type="presOf" srcId="{89E80C5C-F9CB-4F93-872E-91C5B9F15877}" destId="{4B2B562A-AE8E-49DE-84CE-A8AF5E468613}" srcOrd="1" destOrd="0" presId="urn:microsoft.com/office/officeart/2005/8/layout/process1"/>
    <dgm:cxn modelId="{D897D754-1686-4D3E-AABC-8FB698A36704}" type="presOf" srcId="{B1059E03-67C9-40D5-A144-3A46E0E8BB97}" destId="{8BBF39CB-A381-4FE7-8100-CC027B3E32AF}" srcOrd="0" destOrd="0" presId="urn:microsoft.com/office/officeart/2005/8/layout/process1"/>
    <dgm:cxn modelId="{50E5147A-F967-4C08-8A56-53235D0DE8AA}" type="presOf" srcId="{613B5713-E37D-427C-9F9C-7F0396924EA6}" destId="{F66E0BFF-37A0-4FA5-8561-72A0A322B585}" srcOrd="0" destOrd="0" presId="urn:microsoft.com/office/officeart/2005/8/layout/process1"/>
    <dgm:cxn modelId="{D14AA67C-3147-49DA-AED1-2858420A39E3}" srcId="{613B5713-E37D-427C-9F9C-7F0396924EA6}" destId="{B1059E03-67C9-40D5-A144-3A46E0E8BB97}" srcOrd="1" destOrd="0" parTransId="{7DAEA193-F199-4EBC-901C-249780B742DE}" sibTransId="{A5336942-E99F-4B21-9AAC-AFF516A0654C}"/>
    <dgm:cxn modelId="{BA863985-D0EF-451F-9844-CC1792F130B5}" type="presOf" srcId="{F76171C2-7C44-4787-97E4-57AD64D3EE1C}" destId="{A6B8C39F-A314-4C55-A1FF-25089749D685}" srcOrd="0" destOrd="0" presId="urn:microsoft.com/office/officeart/2005/8/layout/process1"/>
    <dgm:cxn modelId="{476D1599-5C8A-4E83-902F-B2AE571D887F}" srcId="{613B5713-E37D-427C-9F9C-7F0396924EA6}" destId="{F76171C2-7C44-4787-97E4-57AD64D3EE1C}" srcOrd="0" destOrd="0" parTransId="{4E48125E-90E0-48A1-AC9B-0AF0C5D6D99D}" sibTransId="{89E80C5C-F9CB-4F93-872E-91C5B9F15877}"/>
    <dgm:cxn modelId="{5EB16EFE-878D-48DB-93CE-5E2AA810966A}" type="presOf" srcId="{89E80C5C-F9CB-4F93-872E-91C5B9F15877}" destId="{13F48980-78FF-458F-9FC1-1147C30C718C}" srcOrd="0" destOrd="0" presId="urn:microsoft.com/office/officeart/2005/8/layout/process1"/>
    <dgm:cxn modelId="{C8FD8B1A-EBED-415A-9E57-28029841B3A9}" type="presParOf" srcId="{F66E0BFF-37A0-4FA5-8561-72A0A322B585}" destId="{A6B8C39F-A314-4C55-A1FF-25089749D685}" srcOrd="0" destOrd="0" presId="urn:microsoft.com/office/officeart/2005/8/layout/process1"/>
    <dgm:cxn modelId="{33A49D70-87E6-41F9-A33A-1ED746CA643F}" type="presParOf" srcId="{F66E0BFF-37A0-4FA5-8561-72A0A322B585}" destId="{13F48980-78FF-458F-9FC1-1147C30C718C}" srcOrd="1" destOrd="0" presId="urn:microsoft.com/office/officeart/2005/8/layout/process1"/>
    <dgm:cxn modelId="{88EC8959-88E1-4177-82C9-815ADF4629EB}" type="presParOf" srcId="{13F48980-78FF-458F-9FC1-1147C30C718C}" destId="{4B2B562A-AE8E-49DE-84CE-A8AF5E468613}" srcOrd="0" destOrd="0" presId="urn:microsoft.com/office/officeart/2005/8/layout/process1"/>
    <dgm:cxn modelId="{9570D200-C748-4E36-B2C7-CB5C91BD1772}" type="presParOf" srcId="{F66E0BFF-37A0-4FA5-8561-72A0A322B585}" destId="{8BBF39CB-A381-4FE7-8100-CC027B3E32A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3B5713-E37D-427C-9F9C-7F0396924EA6}" type="doc">
      <dgm:prSet loTypeId="urn:microsoft.com/office/officeart/2005/8/layout/process1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0AD04DD-3D28-4C8D-87CD-E2B064249BBB}">
      <dgm:prSet/>
      <dgm:spPr/>
      <dgm:t>
        <a:bodyPr/>
        <a:lstStyle/>
        <a:p>
          <a:r>
            <a:rPr lang="pl-PL"/>
            <a:t>Do szczepienia przeciw HPV wymagana jest zgoda rodziców</a:t>
          </a:r>
          <a:endParaRPr lang="en-US"/>
        </a:p>
      </dgm:t>
    </dgm:pt>
    <dgm:pt modelId="{1098F975-137A-4A53-9CC6-95E2A126F2D2}" type="parTrans" cxnId="{EFFE867B-899B-4A3A-B248-FD4B93EC496D}">
      <dgm:prSet/>
      <dgm:spPr/>
      <dgm:t>
        <a:bodyPr/>
        <a:lstStyle/>
        <a:p>
          <a:endParaRPr lang="en-US"/>
        </a:p>
      </dgm:t>
    </dgm:pt>
    <dgm:pt modelId="{202F534C-A141-4B4E-9C54-A7F367B0E7A1}" type="sibTrans" cxnId="{EFFE867B-899B-4A3A-B248-FD4B93EC496D}">
      <dgm:prSet/>
      <dgm:spPr/>
      <dgm:t>
        <a:bodyPr/>
        <a:lstStyle/>
        <a:p>
          <a:endParaRPr lang="en-US"/>
        </a:p>
      </dgm:t>
    </dgm:pt>
    <dgm:pt modelId="{32D2DDF1-F283-427C-AC69-2CBCE8394492}">
      <dgm:prSet/>
      <dgm:spPr/>
      <dgm:t>
        <a:bodyPr/>
        <a:lstStyle/>
        <a:p>
          <a:r>
            <a:rPr lang="pl-PL"/>
            <a:t>Zgłoszenie Szkoły </a:t>
          </a:r>
          <a:br>
            <a:rPr lang="pl-PL"/>
          </a:br>
          <a:r>
            <a:rPr lang="pl-PL"/>
            <a:t>do PSSE w m.st. Warszawie </a:t>
          </a:r>
          <a:br>
            <a:rPr lang="pl-PL"/>
          </a:br>
          <a:r>
            <a:rPr lang="pl-PL"/>
            <a:t>i kuratora oświaty </a:t>
          </a:r>
          <a:br>
            <a:rPr lang="pl-PL"/>
          </a:br>
          <a:r>
            <a:rPr lang="pl-PL"/>
            <a:t>do wzięcia udziału </a:t>
          </a:r>
          <a:br>
            <a:rPr lang="pl-PL"/>
          </a:br>
          <a:r>
            <a:rPr lang="pl-PL"/>
            <a:t>w programie wraz </a:t>
          </a:r>
          <a:br>
            <a:rPr lang="pl-PL"/>
          </a:br>
          <a:r>
            <a:rPr lang="pl-PL"/>
            <a:t>ze wskazaniem koordynatora szkolnego </a:t>
          </a:r>
          <a:endParaRPr lang="en-US"/>
        </a:p>
      </dgm:t>
    </dgm:pt>
    <dgm:pt modelId="{B4679C76-7171-44A3-BDBB-81CB41EBF989}" type="parTrans" cxnId="{648F9BD6-2FC8-48BF-A18F-559A401ABDB1}">
      <dgm:prSet/>
      <dgm:spPr/>
      <dgm:t>
        <a:bodyPr/>
        <a:lstStyle/>
        <a:p>
          <a:endParaRPr lang="en-US"/>
        </a:p>
      </dgm:t>
    </dgm:pt>
    <dgm:pt modelId="{DDD51C81-A272-4D18-B3F3-069C17090330}" type="sibTrans" cxnId="{648F9BD6-2FC8-48BF-A18F-559A401ABDB1}">
      <dgm:prSet/>
      <dgm:spPr/>
      <dgm:t>
        <a:bodyPr/>
        <a:lstStyle/>
        <a:p>
          <a:endParaRPr lang="en-US"/>
        </a:p>
      </dgm:t>
    </dgm:pt>
    <dgm:pt modelId="{F66E0BFF-37A0-4FA5-8561-72A0A322B585}" type="pres">
      <dgm:prSet presAssocID="{613B5713-E37D-427C-9F9C-7F0396924EA6}" presName="Name0" presStyleCnt="0">
        <dgm:presLayoutVars>
          <dgm:dir/>
          <dgm:resizeHandles val="exact"/>
        </dgm:presLayoutVars>
      </dgm:prSet>
      <dgm:spPr/>
    </dgm:pt>
    <dgm:pt modelId="{C65E21B7-4FFA-4005-815D-83C4FDBB0DC6}" type="pres">
      <dgm:prSet presAssocID="{10AD04DD-3D28-4C8D-87CD-E2B064249BBB}" presName="node" presStyleLbl="node1" presStyleIdx="0" presStyleCnt="2">
        <dgm:presLayoutVars>
          <dgm:bulletEnabled val="1"/>
        </dgm:presLayoutVars>
      </dgm:prSet>
      <dgm:spPr/>
    </dgm:pt>
    <dgm:pt modelId="{9498F8CB-A285-4E3F-ADF4-CAAE774C3576}" type="pres">
      <dgm:prSet presAssocID="{202F534C-A141-4B4E-9C54-A7F367B0E7A1}" presName="sibTrans" presStyleLbl="sibTrans2D1" presStyleIdx="0" presStyleCnt="1"/>
      <dgm:spPr/>
    </dgm:pt>
    <dgm:pt modelId="{1ECFF484-2CC2-45E6-816E-B7610676F54D}" type="pres">
      <dgm:prSet presAssocID="{202F534C-A141-4B4E-9C54-A7F367B0E7A1}" presName="connectorText" presStyleLbl="sibTrans2D1" presStyleIdx="0" presStyleCnt="1"/>
      <dgm:spPr/>
    </dgm:pt>
    <dgm:pt modelId="{C0E1061E-8F44-4E54-8F20-38A6DBC859EB}" type="pres">
      <dgm:prSet presAssocID="{32D2DDF1-F283-427C-AC69-2CBCE8394492}" presName="node" presStyleLbl="node1" presStyleIdx="1" presStyleCnt="2">
        <dgm:presLayoutVars>
          <dgm:bulletEnabled val="1"/>
        </dgm:presLayoutVars>
      </dgm:prSet>
      <dgm:spPr/>
    </dgm:pt>
  </dgm:ptLst>
  <dgm:cxnLst>
    <dgm:cxn modelId="{50E5147A-F967-4C08-8A56-53235D0DE8AA}" type="presOf" srcId="{613B5713-E37D-427C-9F9C-7F0396924EA6}" destId="{F66E0BFF-37A0-4FA5-8561-72A0A322B585}" srcOrd="0" destOrd="0" presId="urn:microsoft.com/office/officeart/2005/8/layout/process1"/>
    <dgm:cxn modelId="{EFFE867B-899B-4A3A-B248-FD4B93EC496D}" srcId="{613B5713-E37D-427C-9F9C-7F0396924EA6}" destId="{10AD04DD-3D28-4C8D-87CD-E2B064249BBB}" srcOrd="0" destOrd="0" parTransId="{1098F975-137A-4A53-9CC6-95E2A126F2D2}" sibTransId="{202F534C-A141-4B4E-9C54-A7F367B0E7A1}"/>
    <dgm:cxn modelId="{77D0217D-6FBC-4CF0-B225-70D9D59AEA8C}" type="presOf" srcId="{202F534C-A141-4B4E-9C54-A7F367B0E7A1}" destId="{1ECFF484-2CC2-45E6-816E-B7610676F54D}" srcOrd="1" destOrd="0" presId="urn:microsoft.com/office/officeart/2005/8/layout/process1"/>
    <dgm:cxn modelId="{41F8058E-DA92-4FAA-B29D-F27E4AA25E4A}" type="presOf" srcId="{32D2DDF1-F283-427C-AC69-2CBCE8394492}" destId="{C0E1061E-8F44-4E54-8F20-38A6DBC859EB}" srcOrd="0" destOrd="0" presId="urn:microsoft.com/office/officeart/2005/8/layout/process1"/>
    <dgm:cxn modelId="{AEC4059B-A1AC-4291-AEAE-D09BE8E1C279}" type="presOf" srcId="{10AD04DD-3D28-4C8D-87CD-E2B064249BBB}" destId="{C65E21B7-4FFA-4005-815D-83C4FDBB0DC6}" srcOrd="0" destOrd="0" presId="urn:microsoft.com/office/officeart/2005/8/layout/process1"/>
    <dgm:cxn modelId="{3EE7CDBF-9F0F-4B2F-86B8-D50FD506FCAD}" type="presOf" srcId="{202F534C-A141-4B4E-9C54-A7F367B0E7A1}" destId="{9498F8CB-A285-4E3F-ADF4-CAAE774C3576}" srcOrd="0" destOrd="0" presId="urn:microsoft.com/office/officeart/2005/8/layout/process1"/>
    <dgm:cxn modelId="{648F9BD6-2FC8-48BF-A18F-559A401ABDB1}" srcId="{613B5713-E37D-427C-9F9C-7F0396924EA6}" destId="{32D2DDF1-F283-427C-AC69-2CBCE8394492}" srcOrd="1" destOrd="0" parTransId="{B4679C76-7171-44A3-BDBB-81CB41EBF989}" sibTransId="{DDD51C81-A272-4D18-B3F3-069C17090330}"/>
    <dgm:cxn modelId="{CBCA8845-CD52-40CA-8C48-C12E8FDAECE5}" type="presParOf" srcId="{F66E0BFF-37A0-4FA5-8561-72A0A322B585}" destId="{C65E21B7-4FFA-4005-815D-83C4FDBB0DC6}" srcOrd="0" destOrd="0" presId="urn:microsoft.com/office/officeart/2005/8/layout/process1"/>
    <dgm:cxn modelId="{BE8EDE1E-F945-4025-9BDD-60568FB0BFC0}" type="presParOf" srcId="{F66E0BFF-37A0-4FA5-8561-72A0A322B585}" destId="{9498F8CB-A285-4E3F-ADF4-CAAE774C3576}" srcOrd="1" destOrd="0" presId="urn:microsoft.com/office/officeart/2005/8/layout/process1"/>
    <dgm:cxn modelId="{692CB39C-691B-48AF-BFD0-2D887BB70EC3}" type="presParOf" srcId="{9498F8CB-A285-4E3F-ADF4-CAAE774C3576}" destId="{1ECFF484-2CC2-45E6-816E-B7610676F54D}" srcOrd="0" destOrd="0" presId="urn:microsoft.com/office/officeart/2005/8/layout/process1"/>
    <dgm:cxn modelId="{89EDCC51-4564-40DD-A3F7-B6202FC5244B}" type="presParOf" srcId="{F66E0BFF-37A0-4FA5-8561-72A0A322B585}" destId="{C0E1061E-8F44-4E54-8F20-38A6DBC859E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6DE6C-67A1-446A-8852-9CCC49D3E2F0}">
      <dsp:nvSpPr>
        <dsp:cNvPr id="0" name=""/>
        <dsp:cNvSpPr/>
      </dsp:nvSpPr>
      <dsp:spPr>
        <a:xfrm>
          <a:off x="0" y="0"/>
          <a:ext cx="5891429" cy="6651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Zakażenie HPV</a:t>
          </a:r>
          <a:endParaRPr lang="en-US" sz="2600" kern="1200"/>
        </a:p>
      </dsp:txBody>
      <dsp:txXfrm>
        <a:off x="19481" y="19481"/>
        <a:ext cx="5095888" cy="626162"/>
      </dsp:txXfrm>
    </dsp:sp>
    <dsp:sp modelId="{96FE25AE-B725-4773-BFD5-1F9B046E2688}">
      <dsp:nvSpPr>
        <dsp:cNvPr id="0" name=""/>
        <dsp:cNvSpPr/>
      </dsp:nvSpPr>
      <dsp:spPr>
        <a:xfrm>
          <a:off x="439944" y="757502"/>
          <a:ext cx="5891429" cy="6651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Profilaktyka</a:t>
          </a:r>
          <a:endParaRPr lang="en-US" sz="2600" kern="1200"/>
        </a:p>
      </dsp:txBody>
      <dsp:txXfrm>
        <a:off x="459425" y="776983"/>
        <a:ext cx="4980192" cy="626162"/>
      </dsp:txXfrm>
    </dsp:sp>
    <dsp:sp modelId="{54B7227D-E60A-4F47-8888-4F258C262D26}">
      <dsp:nvSpPr>
        <dsp:cNvPr id="0" name=""/>
        <dsp:cNvSpPr/>
      </dsp:nvSpPr>
      <dsp:spPr>
        <a:xfrm>
          <a:off x="879888" y="1515005"/>
          <a:ext cx="5891429" cy="6651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Szczepionki</a:t>
          </a:r>
          <a:endParaRPr lang="en-US" sz="2600" kern="1200"/>
        </a:p>
      </dsp:txBody>
      <dsp:txXfrm>
        <a:off x="899369" y="1534486"/>
        <a:ext cx="4980192" cy="626162"/>
      </dsp:txXfrm>
    </dsp:sp>
    <dsp:sp modelId="{1492BA17-389E-47EE-B9CA-B3F08F1638DB}">
      <dsp:nvSpPr>
        <dsp:cNvPr id="0" name=""/>
        <dsp:cNvSpPr/>
      </dsp:nvSpPr>
      <dsp:spPr>
        <a:xfrm>
          <a:off x="1319833" y="2272508"/>
          <a:ext cx="5891429" cy="6651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Działania niepożądane</a:t>
          </a:r>
          <a:endParaRPr lang="en-US" sz="2600" kern="1200"/>
        </a:p>
      </dsp:txBody>
      <dsp:txXfrm>
        <a:off x="1339314" y="2291989"/>
        <a:ext cx="4980192" cy="626162"/>
      </dsp:txXfrm>
    </dsp:sp>
    <dsp:sp modelId="{D0890AF6-B7C7-4412-A4BC-E8001F728A4A}">
      <dsp:nvSpPr>
        <dsp:cNvPr id="0" name=""/>
        <dsp:cNvSpPr/>
      </dsp:nvSpPr>
      <dsp:spPr>
        <a:xfrm>
          <a:off x="1759777" y="3030011"/>
          <a:ext cx="5891429" cy="6651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Organizacja szczepień w szkole</a:t>
          </a:r>
          <a:endParaRPr lang="en-US" sz="2600" kern="1200"/>
        </a:p>
      </dsp:txBody>
      <dsp:txXfrm>
        <a:off x="1779258" y="3049492"/>
        <a:ext cx="4980192" cy="626162"/>
      </dsp:txXfrm>
    </dsp:sp>
    <dsp:sp modelId="{6672A81E-2BC9-46F6-931E-EF92504951DA}">
      <dsp:nvSpPr>
        <dsp:cNvPr id="0" name=""/>
        <dsp:cNvSpPr/>
      </dsp:nvSpPr>
      <dsp:spPr>
        <a:xfrm>
          <a:off x="5459098" y="485910"/>
          <a:ext cx="432330" cy="43233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556372" y="485910"/>
        <a:ext cx="237782" cy="325328"/>
      </dsp:txXfrm>
    </dsp:sp>
    <dsp:sp modelId="{EDB03AA4-5244-4138-AD0A-DDC81E31B6A7}">
      <dsp:nvSpPr>
        <dsp:cNvPr id="0" name=""/>
        <dsp:cNvSpPr/>
      </dsp:nvSpPr>
      <dsp:spPr>
        <a:xfrm>
          <a:off x="5899042" y="1243413"/>
          <a:ext cx="432330" cy="43233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996316" y="1243413"/>
        <a:ext cx="237782" cy="325328"/>
      </dsp:txXfrm>
    </dsp:sp>
    <dsp:sp modelId="{867D4AD2-D89A-45AC-B833-845CF03CBF3A}">
      <dsp:nvSpPr>
        <dsp:cNvPr id="0" name=""/>
        <dsp:cNvSpPr/>
      </dsp:nvSpPr>
      <dsp:spPr>
        <a:xfrm>
          <a:off x="6338987" y="1989830"/>
          <a:ext cx="432330" cy="43233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436261" y="1989830"/>
        <a:ext cx="237782" cy="325328"/>
      </dsp:txXfrm>
    </dsp:sp>
    <dsp:sp modelId="{96871B34-3C7F-44D6-B3BD-27CD6164AE53}">
      <dsp:nvSpPr>
        <dsp:cNvPr id="0" name=""/>
        <dsp:cNvSpPr/>
      </dsp:nvSpPr>
      <dsp:spPr>
        <a:xfrm>
          <a:off x="6778931" y="2754723"/>
          <a:ext cx="432330" cy="43233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876205" y="2754723"/>
        <a:ext cx="237782" cy="3253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CDBF4-9F07-4205-97B2-325B60EDCEAC}">
      <dsp:nvSpPr>
        <dsp:cNvPr id="0" name=""/>
        <dsp:cNvSpPr/>
      </dsp:nvSpPr>
      <dsp:spPr>
        <a:xfrm>
          <a:off x="184883" y="421032"/>
          <a:ext cx="1321746" cy="13217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F958A-16BE-424D-86F6-014972BDDB56}">
      <dsp:nvSpPr>
        <dsp:cNvPr id="0" name=""/>
        <dsp:cNvSpPr/>
      </dsp:nvSpPr>
      <dsp:spPr>
        <a:xfrm>
          <a:off x="462450" y="698599"/>
          <a:ext cx="766613" cy="7666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6ACFE-33A4-49D1-BE41-89CC76CDE65A}">
      <dsp:nvSpPr>
        <dsp:cNvPr id="0" name=""/>
        <dsp:cNvSpPr/>
      </dsp:nvSpPr>
      <dsp:spPr>
        <a:xfrm>
          <a:off x="1789861" y="421032"/>
          <a:ext cx="3115545" cy="1321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Nawiązywanie współpracy z POZ</a:t>
          </a:r>
          <a:endParaRPr lang="en-US" sz="2200" kern="1200" dirty="0"/>
        </a:p>
      </dsp:txBody>
      <dsp:txXfrm>
        <a:off x="1789861" y="421032"/>
        <a:ext cx="3115545" cy="1321746"/>
      </dsp:txXfrm>
    </dsp:sp>
    <dsp:sp modelId="{3C846E0E-9641-4836-B918-5844620C32E7}">
      <dsp:nvSpPr>
        <dsp:cNvPr id="0" name=""/>
        <dsp:cNvSpPr/>
      </dsp:nvSpPr>
      <dsp:spPr>
        <a:xfrm>
          <a:off x="5448267" y="421032"/>
          <a:ext cx="1321746" cy="1321746"/>
        </a:xfrm>
        <a:prstGeom prst="ellipse">
          <a:avLst/>
        </a:prstGeom>
        <a:solidFill>
          <a:schemeClr val="accent5">
            <a:hueOff val="-6143153"/>
            <a:satOff val="6875"/>
            <a:lumOff val="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97945-F94A-4BBA-BF2A-6090A3D2C523}">
      <dsp:nvSpPr>
        <dsp:cNvPr id="0" name=""/>
        <dsp:cNvSpPr/>
      </dsp:nvSpPr>
      <dsp:spPr>
        <a:xfrm>
          <a:off x="5725834" y="698599"/>
          <a:ext cx="766613" cy="7666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27A68-2125-443D-9938-ADDFD1376D0A}">
      <dsp:nvSpPr>
        <dsp:cNvPr id="0" name=""/>
        <dsp:cNvSpPr/>
      </dsp:nvSpPr>
      <dsp:spPr>
        <a:xfrm>
          <a:off x="7053245" y="421032"/>
          <a:ext cx="3115545" cy="1321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Przygotowanie miejsca do szczepień we współpracy z POZ oraz PSSE w m.st. Warszawie</a:t>
          </a:r>
          <a:endParaRPr lang="en-US" sz="2200" kern="1200" dirty="0"/>
        </a:p>
      </dsp:txBody>
      <dsp:txXfrm>
        <a:off x="7053245" y="421032"/>
        <a:ext cx="3115545" cy="1321746"/>
      </dsp:txXfrm>
    </dsp:sp>
    <dsp:sp modelId="{B1A53C67-D455-433D-82E6-60CEA8575287}">
      <dsp:nvSpPr>
        <dsp:cNvPr id="0" name=""/>
        <dsp:cNvSpPr/>
      </dsp:nvSpPr>
      <dsp:spPr>
        <a:xfrm>
          <a:off x="184883" y="2456688"/>
          <a:ext cx="1321746" cy="1321746"/>
        </a:xfrm>
        <a:prstGeom prst="ellipse">
          <a:avLst/>
        </a:prstGeom>
        <a:solidFill>
          <a:schemeClr val="accent5">
            <a:hueOff val="-12286306"/>
            <a:satOff val="13750"/>
            <a:lumOff val="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D3F12-920A-473B-8D51-F76B0E02B9BC}">
      <dsp:nvSpPr>
        <dsp:cNvPr id="0" name=""/>
        <dsp:cNvSpPr/>
      </dsp:nvSpPr>
      <dsp:spPr>
        <a:xfrm>
          <a:off x="462450" y="2734254"/>
          <a:ext cx="766613" cy="7666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5A13D-EE9E-4AF2-9637-A39958E21DE7}">
      <dsp:nvSpPr>
        <dsp:cNvPr id="0" name=""/>
        <dsp:cNvSpPr/>
      </dsp:nvSpPr>
      <dsp:spPr>
        <a:xfrm>
          <a:off x="1789861" y="2456688"/>
          <a:ext cx="3115545" cy="1321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Edukacja młodzieży poprzez zorganizowanie zajęć tematycznych </a:t>
          </a:r>
          <a:br>
            <a:rPr lang="pl-PL" sz="2200" kern="1200" dirty="0"/>
          </a:br>
          <a:r>
            <a:rPr lang="pl-PL" sz="2200" kern="1200" dirty="0"/>
            <a:t>o szczepieniach przeciw HPV na podstawie udostępnionych materiałów </a:t>
          </a:r>
          <a:br>
            <a:rPr lang="pl-PL" sz="2200" kern="1200" dirty="0"/>
          </a:br>
          <a:r>
            <a:rPr lang="pl-PL" sz="2200" kern="1200" dirty="0"/>
            <a:t>i scenariuszy lekcji </a:t>
          </a:r>
          <a:endParaRPr lang="en-US" sz="2200" kern="1200" dirty="0"/>
        </a:p>
      </dsp:txBody>
      <dsp:txXfrm>
        <a:off x="1789861" y="2456688"/>
        <a:ext cx="3115545" cy="1321746"/>
      </dsp:txXfrm>
    </dsp:sp>
    <dsp:sp modelId="{FA52F0CE-8AB6-4757-A7A2-0FBD63A1B2A2}">
      <dsp:nvSpPr>
        <dsp:cNvPr id="0" name=""/>
        <dsp:cNvSpPr/>
      </dsp:nvSpPr>
      <dsp:spPr>
        <a:xfrm>
          <a:off x="5448267" y="2456688"/>
          <a:ext cx="1321746" cy="1321746"/>
        </a:xfrm>
        <a:prstGeom prst="ellipse">
          <a:avLst/>
        </a:prstGeom>
        <a:solidFill>
          <a:schemeClr val="accent5">
            <a:hueOff val="-18429457"/>
            <a:satOff val="20625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9B63D4-09C6-4765-A3A5-C8170294DE19}">
      <dsp:nvSpPr>
        <dsp:cNvPr id="0" name=""/>
        <dsp:cNvSpPr/>
      </dsp:nvSpPr>
      <dsp:spPr>
        <a:xfrm>
          <a:off x="5725834" y="2734254"/>
          <a:ext cx="766613" cy="7666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E2BFD-CB5F-484E-A647-1018FC381391}">
      <dsp:nvSpPr>
        <dsp:cNvPr id="0" name=""/>
        <dsp:cNvSpPr/>
      </dsp:nvSpPr>
      <dsp:spPr>
        <a:xfrm>
          <a:off x="7053245" y="2456688"/>
          <a:ext cx="3115545" cy="1321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Przekazywanie informacji </a:t>
          </a:r>
          <a:br>
            <a:rPr lang="pl-PL" sz="2200" kern="1200" dirty="0"/>
          </a:br>
          <a:r>
            <a:rPr lang="pl-PL" sz="2200" kern="1200" dirty="0"/>
            <a:t>do odpowiednich instytucji</a:t>
          </a:r>
          <a:endParaRPr lang="en-US" sz="2200" kern="1200" dirty="0"/>
        </a:p>
      </dsp:txBody>
      <dsp:txXfrm>
        <a:off x="7053245" y="2456688"/>
        <a:ext cx="3115545" cy="132174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16185-8C01-4B71-B976-FF79B15F249D}">
      <dsp:nvSpPr>
        <dsp:cNvPr id="0" name=""/>
        <dsp:cNvSpPr/>
      </dsp:nvSpPr>
      <dsp:spPr>
        <a:xfrm>
          <a:off x="0" y="0"/>
          <a:ext cx="8800697" cy="16628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Podstawowa Opieka Zdrowotna zapewni obecność lekarza podczas kwalifikacji do szczepienia dziecka oraz osoby do wykonania szczepienia i zarządzi całym procesem szczepienia.</a:t>
          </a:r>
          <a:endParaRPr lang="en-US" sz="2000" kern="1200"/>
        </a:p>
      </dsp:txBody>
      <dsp:txXfrm>
        <a:off x="48702" y="48702"/>
        <a:ext cx="7082052" cy="1565407"/>
      </dsp:txXfrm>
    </dsp:sp>
    <dsp:sp modelId="{63727F14-22A9-40DF-8EF5-B53326B0880A}">
      <dsp:nvSpPr>
        <dsp:cNvPr id="0" name=""/>
        <dsp:cNvSpPr/>
      </dsp:nvSpPr>
      <dsp:spPr>
        <a:xfrm>
          <a:off x="1553064" y="2032324"/>
          <a:ext cx="8800697" cy="16628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Szkoła w dniu szczepienia upewni się, że wszyscy uczniowie, którzy mają być zaszczepieni, posiadają zgody od rodziców oraz dokument ze zdjęciem, </a:t>
          </a:r>
          <a:br>
            <a:rPr lang="pl-PL" sz="2000" kern="1200" dirty="0"/>
          </a:br>
          <a:r>
            <a:rPr lang="pl-PL" sz="2000" kern="1200" dirty="0"/>
            <a:t>w celu okazania lekarzowi (może być legitymacja szkolna).</a:t>
          </a:r>
          <a:endParaRPr lang="en-US" sz="2000" kern="1200" dirty="0"/>
        </a:p>
      </dsp:txBody>
      <dsp:txXfrm>
        <a:off x="1601766" y="2081026"/>
        <a:ext cx="6069402" cy="1565407"/>
      </dsp:txXfrm>
    </dsp:sp>
    <dsp:sp modelId="{DB9A1840-4621-444F-A7E0-F38EFA0A51E1}">
      <dsp:nvSpPr>
        <dsp:cNvPr id="0" name=""/>
        <dsp:cNvSpPr/>
      </dsp:nvSpPr>
      <dsp:spPr>
        <a:xfrm>
          <a:off x="7719870" y="1307154"/>
          <a:ext cx="1080827" cy="108082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963056" y="1307154"/>
        <a:ext cx="594455" cy="81332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61ADA-FA58-472B-908C-AB06848C1EFB}">
      <dsp:nvSpPr>
        <dsp:cNvPr id="0" name=""/>
        <dsp:cNvSpPr/>
      </dsp:nvSpPr>
      <dsp:spPr>
        <a:xfrm>
          <a:off x="0" y="0"/>
          <a:ext cx="8800697" cy="16628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Szkoła musi zapewnić opiekę - obecność osoby dorosłej podczas oczekiwania na szczepienie </a:t>
          </a:r>
          <a:br>
            <a:rPr lang="pl-PL" sz="2500" kern="1200" dirty="0"/>
          </a:br>
          <a:r>
            <a:rPr lang="pl-PL" sz="2500" kern="1200" dirty="0"/>
            <a:t>i po szczepieniu.</a:t>
          </a:r>
          <a:endParaRPr lang="en-US" sz="2500" kern="1200" dirty="0"/>
        </a:p>
      </dsp:txBody>
      <dsp:txXfrm>
        <a:off x="48702" y="48702"/>
        <a:ext cx="7082052" cy="1565407"/>
      </dsp:txXfrm>
    </dsp:sp>
    <dsp:sp modelId="{E3D70DE3-FF0E-43A1-B398-5798F68A6B59}">
      <dsp:nvSpPr>
        <dsp:cNvPr id="0" name=""/>
        <dsp:cNvSpPr/>
      </dsp:nvSpPr>
      <dsp:spPr>
        <a:xfrm>
          <a:off x="1553064" y="2032324"/>
          <a:ext cx="8800697" cy="16628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Wymagane jest przekazanie informacji o liczbie dzieci zaszczepionych do koordynatora PSSE w m.st. Warszawie.</a:t>
          </a:r>
          <a:endParaRPr lang="en-US" sz="2500" kern="1200"/>
        </a:p>
      </dsp:txBody>
      <dsp:txXfrm>
        <a:off x="1601766" y="2081026"/>
        <a:ext cx="6069402" cy="1565407"/>
      </dsp:txXfrm>
    </dsp:sp>
    <dsp:sp modelId="{0D5BB8AE-F91F-401D-9B11-B16968193328}">
      <dsp:nvSpPr>
        <dsp:cNvPr id="0" name=""/>
        <dsp:cNvSpPr/>
      </dsp:nvSpPr>
      <dsp:spPr>
        <a:xfrm>
          <a:off x="7719870" y="1307154"/>
          <a:ext cx="1080827" cy="1080827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963056" y="1307154"/>
        <a:ext cx="594455" cy="8133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D643F-4423-4FAD-90DE-50C18282ACC0}">
      <dsp:nvSpPr>
        <dsp:cNvPr id="0" name=""/>
        <dsp:cNvSpPr/>
      </dsp:nvSpPr>
      <dsp:spPr>
        <a:xfrm>
          <a:off x="2206988" y="690431"/>
          <a:ext cx="4769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6947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32773" y="733614"/>
        <a:ext cx="25377" cy="5075"/>
      </dsp:txXfrm>
    </dsp:sp>
    <dsp:sp modelId="{B6113B55-D16D-48DC-B3A6-CDD9698E3212}">
      <dsp:nvSpPr>
        <dsp:cNvPr id="0" name=""/>
        <dsp:cNvSpPr/>
      </dsp:nvSpPr>
      <dsp:spPr>
        <a:xfrm>
          <a:off x="2060" y="74133"/>
          <a:ext cx="2206728" cy="13240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132" tIns="113503" rIns="108132" bIns="113503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Czynnik :</a:t>
          </a:r>
          <a:endParaRPr lang="en-US" sz="1200" kern="1200"/>
        </a:p>
      </dsp:txBody>
      <dsp:txXfrm>
        <a:off x="2060" y="74133"/>
        <a:ext cx="2206728" cy="1324036"/>
      </dsp:txXfrm>
    </dsp:sp>
    <dsp:sp modelId="{C788CC00-D6E7-4463-B1BF-BE3439F5DEF5}">
      <dsp:nvSpPr>
        <dsp:cNvPr id="0" name=""/>
        <dsp:cNvSpPr/>
      </dsp:nvSpPr>
      <dsp:spPr>
        <a:xfrm>
          <a:off x="4921263" y="690431"/>
          <a:ext cx="4769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6947" y="45720"/>
              </a:lnTo>
            </a:path>
          </a:pathLst>
        </a:custGeom>
        <a:noFill/>
        <a:ln w="12700" cap="flat" cmpd="sng" algn="ctr">
          <a:solidFill>
            <a:schemeClr val="accent5">
              <a:hueOff val="-3071576"/>
              <a:satOff val="3438"/>
              <a:lumOff val="19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47048" y="733614"/>
        <a:ext cx="25377" cy="5075"/>
      </dsp:txXfrm>
    </dsp:sp>
    <dsp:sp modelId="{750CD272-D208-4F75-9EB2-21B6E184B38E}">
      <dsp:nvSpPr>
        <dsp:cNvPr id="0" name=""/>
        <dsp:cNvSpPr/>
      </dsp:nvSpPr>
      <dsp:spPr>
        <a:xfrm>
          <a:off x="2716335" y="74133"/>
          <a:ext cx="2206728" cy="1324036"/>
        </a:xfrm>
        <a:prstGeom prst="rect">
          <a:avLst/>
        </a:prstGeom>
        <a:gradFill rotWithShape="0">
          <a:gsLst>
            <a:gs pos="0">
              <a:schemeClr val="accent5">
                <a:hueOff val="-2632780"/>
                <a:satOff val="2946"/>
                <a:lumOff val="168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2632780"/>
                <a:satOff val="2946"/>
                <a:lumOff val="168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2632780"/>
                <a:satOff val="2946"/>
                <a:lumOff val="168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132" tIns="113503" rIns="108132" bIns="113503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Wirus HPV (Human Papilloma Virus) wywołuje brodawczaka (papilloma) infekuje komórki skóry i błon śluzowych</a:t>
          </a:r>
          <a:endParaRPr lang="en-US" sz="1200" kern="1200"/>
        </a:p>
      </dsp:txBody>
      <dsp:txXfrm>
        <a:off x="2716335" y="74133"/>
        <a:ext cx="2206728" cy="1324036"/>
      </dsp:txXfrm>
    </dsp:sp>
    <dsp:sp modelId="{D22B4ECD-8769-4216-9B00-8DF88C1C6E95}">
      <dsp:nvSpPr>
        <dsp:cNvPr id="0" name=""/>
        <dsp:cNvSpPr/>
      </dsp:nvSpPr>
      <dsp:spPr>
        <a:xfrm>
          <a:off x="7635539" y="690431"/>
          <a:ext cx="4769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6947" y="45720"/>
              </a:lnTo>
            </a:path>
          </a:pathLst>
        </a:custGeom>
        <a:noFill/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861324" y="733614"/>
        <a:ext cx="25377" cy="5075"/>
      </dsp:txXfrm>
    </dsp:sp>
    <dsp:sp modelId="{076F28E5-DA97-456E-9F6A-5BE92A5E7555}">
      <dsp:nvSpPr>
        <dsp:cNvPr id="0" name=""/>
        <dsp:cNvSpPr/>
      </dsp:nvSpPr>
      <dsp:spPr>
        <a:xfrm>
          <a:off x="5430611" y="74133"/>
          <a:ext cx="2206728" cy="1324036"/>
        </a:xfrm>
        <a:prstGeom prst="rect">
          <a:avLst/>
        </a:prstGeom>
        <a:gradFill rotWithShape="0">
          <a:gsLst>
            <a:gs pos="0">
              <a:schemeClr val="accent5">
                <a:hueOff val="-5265559"/>
                <a:satOff val="5893"/>
                <a:lumOff val="336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5265559"/>
                <a:satOff val="5893"/>
                <a:lumOff val="336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5265559"/>
                <a:satOff val="5893"/>
                <a:lumOff val="336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132" tIns="113503" rIns="108132" bIns="113503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Istnieje niemal 200 typów HPV: onkogenne (nowotwory); nieonkogenne (brodawki)</a:t>
          </a:r>
          <a:endParaRPr lang="en-US" sz="1200" kern="1200"/>
        </a:p>
      </dsp:txBody>
      <dsp:txXfrm>
        <a:off x="5430611" y="74133"/>
        <a:ext cx="2206728" cy="1324036"/>
      </dsp:txXfrm>
    </dsp:sp>
    <dsp:sp modelId="{C2B88ECC-7D7F-4118-89FC-932273A2EA84}">
      <dsp:nvSpPr>
        <dsp:cNvPr id="0" name=""/>
        <dsp:cNvSpPr/>
      </dsp:nvSpPr>
      <dsp:spPr>
        <a:xfrm>
          <a:off x="1105424" y="1396370"/>
          <a:ext cx="8142826" cy="476947"/>
        </a:xfrm>
        <a:custGeom>
          <a:avLst/>
          <a:gdLst/>
          <a:ahLst/>
          <a:cxnLst/>
          <a:rect l="0" t="0" r="0" b="0"/>
          <a:pathLst>
            <a:path>
              <a:moveTo>
                <a:pt x="8142826" y="0"/>
              </a:moveTo>
              <a:lnTo>
                <a:pt x="8142826" y="255573"/>
              </a:lnTo>
              <a:lnTo>
                <a:pt x="0" y="255573"/>
              </a:lnTo>
              <a:lnTo>
                <a:pt x="0" y="476947"/>
              </a:lnTo>
            </a:path>
          </a:pathLst>
        </a:custGeom>
        <a:noFill/>
        <a:ln w="12700" cap="flat" cmpd="sng" algn="ctr">
          <a:solidFill>
            <a:schemeClr val="accent5">
              <a:hueOff val="-9214729"/>
              <a:satOff val="10313"/>
              <a:lumOff val="58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72871" y="1632306"/>
        <a:ext cx="407931" cy="5075"/>
      </dsp:txXfrm>
    </dsp:sp>
    <dsp:sp modelId="{30C3747E-C9AC-47D3-A04D-BA738391CD73}">
      <dsp:nvSpPr>
        <dsp:cNvPr id="0" name=""/>
        <dsp:cNvSpPr/>
      </dsp:nvSpPr>
      <dsp:spPr>
        <a:xfrm>
          <a:off x="8144886" y="74133"/>
          <a:ext cx="2206728" cy="1324036"/>
        </a:xfrm>
        <a:prstGeom prst="rect">
          <a:avLst/>
        </a:prstGeom>
        <a:gradFill rotWithShape="0">
          <a:gsLst>
            <a:gs pos="0">
              <a:schemeClr val="accent5">
                <a:hueOff val="-7898339"/>
                <a:satOff val="8839"/>
                <a:lumOff val="504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7898339"/>
                <a:satOff val="8839"/>
                <a:lumOff val="504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7898339"/>
                <a:satOff val="8839"/>
                <a:lumOff val="504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132" tIns="113503" rIns="108132" bIns="113503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Objawy:</a:t>
          </a:r>
          <a:endParaRPr lang="en-US" sz="1200" kern="1200"/>
        </a:p>
      </dsp:txBody>
      <dsp:txXfrm>
        <a:off x="8144886" y="74133"/>
        <a:ext cx="2206728" cy="1324036"/>
      </dsp:txXfrm>
    </dsp:sp>
    <dsp:sp modelId="{4C927D7E-A2B5-4F1F-B0B8-625C50F501D5}">
      <dsp:nvSpPr>
        <dsp:cNvPr id="0" name=""/>
        <dsp:cNvSpPr/>
      </dsp:nvSpPr>
      <dsp:spPr>
        <a:xfrm>
          <a:off x="2206988" y="2522016"/>
          <a:ext cx="4769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6947" y="45720"/>
              </a:lnTo>
            </a:path>
          </a:pathLst>
        </a:custGeom>
        <a:noFill/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32773" y="2565198"/>
        <a:ext cx="25377" cy="5075"/>
      </dsp:txXfrm>
    </dsp:sp>
    <dsp:sp modelId="{531E754C-391E-4717-B8DC-B013937A5367}">
      <dsp:nvSpPr>
        <dsp:cNvPr id="0" name=""/>
        <dsp:cNvSpPr/>
      </dsp:nvSpPr>
      <dsp:spPr>
        <a:xfrm>
          <a:off x="2060" y="1905717"/>
          <a:ext cx="2206728" cy="1324036"/>
        </a:xfrm>
        <a:prstGeom prst="rect">
          <a:avLst/>
        </a:prstGeom>
        <a:gradFill rotWithShape="0">
          <a:gsLst>
            <a:gs pos="0">
              <a:schemeClr val="accent5">
                <a:hueOff val="-10531119"/>
                <a:satOff val="11786"/>
                <a:lumOff val="673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0531119"/>
                <a:satOff val="11786"/>
                <a:lumOff val="673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0531119"/>
                <a:satOff val="11786"/>
                <a:lumOff val="673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132" tIns="113503" rIns="108132" bIns="113503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Zakażenie bezobjawowe -&gt; eliminacja wirusa z organizmu</a:t>
          </a:r>
          <a:endParaRPr lang="en-US" sz="1200" kern="1200"/>
        </a:p>
      </dsp:txBody>
      <dsp:txXfrm>
        <a:off x="2060" y="1905717"/>
        <a:ext cx="2206728" cy="1324036"/>
      </dsp:txXfrm>
    </dsp:sp>
    <dsp:sp modelId="{A79ABDBC-8915-4BF8-B25E-4A47493C046B}">
      <dsp:nvSpPr>
        <dsp:cNvPr id="0" name=""/>
        <dsp:cNvSpPr/>
      </dsp:nvSpPr>
      <dsp:spPr>
        <a:xfrm>
          <a:off x="4921263" y="2522016"/>
          <a:ext cx="4769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6947" y="45720"/>
              </a:lnTo>
            </a:path>
          </a:pathLst>
        </a:custGeom>
        <a:noFill/>
        <a:ln w="12700" cap="flat" cmpd="sng" algn="ctr">
          <a:solidFill>
            <a:schemeClr val="accent5">
              <a:hueOff val="-15357881"/>
              <a:satOff val="17188"/>
              <a:lumOff val="98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47048" y="2565198"/>
        <a:ext cx="25377" cy="5075"/>
      </dsp:txXfrm>
    </dsp:sp>
    <dsp:sp modelId="{08576765-75EE-436D-A837-1FC62251134B}">
      <dsp:nvSpPr>
        <dsp:cNvPr id="0" name=""/>
        <dsp:cNvSpPr/>
      </dsp:nvSpPr>
      <dsp:spPr>
        <a:xfrm>
          <a:off x="2716335" y="1905717"/>
          <a:ext cx="2206728" cy="1324036"/>
        </a:xfrm>
        <a:prstGeom prst="rect">
          <a:avLst/>
        </a:prstGeom>
        <a:gradFill rotWithShape="0">
          <a:gsLst>
            <a:gs pos="0">
              <a:schemeClr val="accent5">
                <a:hueOff val="-13163898"/>
                <a:satOff val="14732"/>
                <a:lumOff val="841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3163898"/>
                <a:satOff val="14732"/>
                <a:lumOff val="841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3163898"/>
                <a:satOff val="14732"/>
                <a:lumOff val="841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132" tIns="113503" rIns="108132" bIns="113503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Brak eliminacji HPV -&gt; zakażenia przetrwałe: </a:t>
          </a:r>
          <a:endParaRPr lang="en-US" sz="1200" kern="1200"/>
        </a:p>
      </dsp:txBody>
      <dsp:txXfrm>
        <a:off x="2716335" y="1905717"/>
        <a:ext cx="2206728" cy="1324036"/>
      </dsp:txXfrm>
    </dsp:sp>
    <dsp:sp modelId="{629093D6-7709-4FB6-B915-08184977A0C1}">
      <dsp:nvSpPr>
        <dsp:cNvPr id="0" name=""/>
        <dsp:cNvSpPr/>
      </dsp:nvSpPr>
      <dsp:spPr>
        <a:xfrm>
          <a:off x="7635539" y="2522016"/>
          <a:ext cx="4769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6947" y="45720"/>
              </a:lnTo>
            </a:path>
          </a:pathLst>
        </a:custGeom>
        <a:noFill/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861324" y="2565198"/>
        <a:ext cx="25377" cy="5075"/>
      </dsp:txXfrm>
    </dsp:sp>
    <dsp:sp modelId="{CA9F3543-BD12-4B41-8B1B-0DF0B0433EFF}">
      <dsp:nvSpPr>
        <dsp:cNvPr id="0" name=""/>
        <dsp:cNvSpPr/>
      </dsp:nvSpPr>
      <dsp:spPr>
        <a:xfrm>
          <a:off x="5430611" y="1905717"/>
          <a:ext cx="2206728" cy="1324036"/>
        </a:xfrm>
        <a:prstGeom prst="rect">
          <a:avLst/>
        </a:prstGeom>
        <a:gradFill rotWithShape="0">
          <a:gsLst>
            <a:gs pos="0">
              <a:schemeClr val="accent5">
                <a:hueOff val="-15796677"/>
                <a:satOff val="17679"/>
                <a:lumOff val="100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5796677"/>
                <a:satOff val="17679"/>
                <a:lumOff val="100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5796677"/>
                <a:satOff val="17679"/>
                <a:lumOff val="100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132" tIns="113503" rIns="108132" bIns="113503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typ onkogenny (ryzyko rozwoju stanów przedrakowych i chorób nowotworowych)</a:t>
          </a:r>
          <a:endParaRPr lang="en-US" sz="1200" kern="1200"/>
        </a:p>
      </dsp:txBody>
      <dsp:txXfrm>
        <a:off x="5430611" y="1905717"/>
        <a:ext cx="2206728" cy="1324036"/>
      </dsp:txXfrm>
    </dsp:sp>
    <dsp:sp modelId="{F0001A95-4CE8-4477-A46C-A0D1AE673425}">
      <dsp:nvSpPr>
        <dsp:cNvPr id="0" name=""/>
        <dsp:cNvSpPr/>
      </dsp:nvSpPr>
      <dsp:spPr>
        <a:xfrm>
          <a:off x="8144886" y="1905717"/>
          <a:ext cx="2206728" cy="1324036"/>
        </a:xfrm>
        <a:prstGeom prst="rect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132" tIns="113503" rIns="108132" bIns="113503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typ nieonkogenny (brodawki narządów płciowych, brodawki krtani)</a:t>
          </a:r>
          <a:endParaRPr lang="en-US" sz="1200" kern="1200"/>
        </a:p>
      </dsp:txBody>
      <dsp:txXfrm>
        <a:off x="8144886" y="1905717"/>
        <a:ext cx="2206728" cy="13240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85AAC-8581-4A8E-B829-03093C00EC3B}">
      <dsp:nvSpPr>
        <dsp:cNvPr id="0" name=""/>
        <dsp:cNvSpPr/>
      </dsp:nvSpPr>
      <dsp:spPr>
        <a:xfrm rot="5400000">
          <a:off x="2841865" y="-185335"/>
          <a:ext cx="2956108" cy="4065807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/>
            <a:t>stany przedrakowe i rak szyjki macicy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/>
            <a:t>rak sromu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/>
            <a:t>rak pochwy u kobiet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/>
            <a:t>rak prącia u mężczyzn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/>
            <a:t>rak odbytu oraz nowotwory głowy i szyi u osób obojga płci</a:t>
          </a:r>
          <a:endParaRPr lang="en-US" sz="2200" kern="1200"/>
        </a:p>
      </dsp:txBody>
      <dsp:txXfrm rot="-5400000">
        <a:off x="2287016" y="513819"/>
        <a:ext cx="3921502" cy="2667498"/>
      </dsp:txXfrm>
    </dsp:sp>
    <dsp:sp modelId="{E9FACB01-96D5-408F-881F-6F1A90E128C7}">
      <dsp:nvSpPr>
        <dsp:cNvPr id="0" name=""/>
        <dsp:cNvSpPr/>
      </dsp:nvSpPr>
      <dsp:spPr>
        <a:xfrm>
          <a:off x="0" y="0"/>
          <a:ext cx="2287016" cy="36951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Powikłania </a:t>
          </a:r>
          <a:endParaRPr lang="en-US" sz="2900" kern="1200" dirty="0"/>
        </a:p>
      </dsp:txBody>
      <dsp:txXfrm>
        <a:off x="111643" y="111643"/>
        <a:ext cx="2063730" cy="34718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BB55-EBA9-4EF1-A49D-077736A8D3EC}">
      <dsp:nvSpPr>
        <dsp:cNvPr id="0" name=""/>
        <dsp:cNvSpPr/>
      </dsp:nvSpPr>
      <dsp:spPr>
        <a:xfrm>
          <a:off x="0" y="767999"/>
          <a:ext cx="5924550" cy="13887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69C01-6557-46D3-ADF2-922C1720AF5A}">
      <dsp:nvSpPr>
        <dsp:cNvPr id="0" name=""/>
        <dsp:cNvSpPr/>
      </dsp:nvSpPr>
      <dsp:spPr>
        <a:xfrm>
          <a:off x="420095" y="1064704"/>
          <a:ext cx="763809" cy="7638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E8420-B065-49B1-8DFC-482397A8E4A5}">
      <dsp:nvSpPr>
        <dsp:cNvPr id="0" name=""/>
        <dsp:cNvSpPr/>
      </dsp:nvSpPr>
      <dsp:spPr>
        <a:xfrm>
          <a:off x="1604000" y="752236"/>
          <a:ext cx="4320549" cy="1388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976" tIns="146976" rIns="146976" bIns="14697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+mn-lt"/>
              <a:cs typeface="Calibri" panose="020F0502020204030204" pitchFamily="34" charset="0"/>
            </a:rPr>
            <a:t>Badania kliniczne oraz długoterminowe obserwacje wykazały, że szczepionki wykazują wysoką skuteczność w zapobieganiu infekcjom HPV, oraz potwierdziły bezpieczeństwo ich stosowania. </a:t>
          </a:r>
          <a:endParaRPr lang="en-US" sz="1400" kern="1200" dirty="0">
            <a:latin typeface="+mn-lt"/>
            <a:cs typeface="Calibri" panose="020F0502020204030204" pitchFamily="34" charset="0"/>
          </a:endParaRPr>
        </a:p>
      </dsp:txBody>
      <dsp:txXfrm>
        <a:off x="1604000" y="752236"/>
        <a:ext cx="4320549" cy="1388745"/>
      </dsp:txXfrm>
    </dsp:sp>
    <dsp:sp modelId="{07E8D428-FF83-499B-991F-4218F4148402}">
      <dsp:nvSpPr>
        <dsp:cNvPr id="0" name=""/>
        <dsp:cNvSpPr/>
      </dsp:nvSpPr>
      <dsp:spPr>
        <a:xfrm>
          <a:off x="0" y="2488168"/>
          <a:ext cx="5924550" cy="13887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B49F4-2813-42B5-B987-109DA6F5B17C}">
      <dsp:nvSpPr>
        <dsp:cNvPr id="0" name=""/>
        <dsp:cNvSpPr/>
      </dsp:nvSpPr>
      <dsp:spPr>
        <a:xfrm>
          <a:off x="420095" y="2800635"/>
          <a:ext cx="763809" cy="7638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B13A5-7E33-42E5-B6A8-82119BC34548}">
      <dsp:nvSpPr>
        <dsp:cNvPr id="0" name=""/>
        <dsp:cNvSpPr/>
      </dsp:nvSpPr>
      <dsp:spPr>
        <a:xfrm>
          <a:off x="1604000" y="2488168"/>
          <a:ext cx="4320549" cy="1388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976" tIns="146976" rIns="146976" bIns="14697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Rockwell" panose="02060603020205020403" pitchFamily="18" charset="0"/>
              <a:cs typeface="Calibri" panose="020F0502020204030204" pitchFamily="34" charset="0"/>
            </a:rPr>
            <a:t>Szczepionki dostępne w Polsce przeciw HPV, są szeroko badane i monitorowane przez regulacyjne organy zdrowia, takie jak Amerykańska Agencja Żywności i Leków (FDA) oraz Europejska Agencja Leków (EMA). </a:t>
          </a:r>
          <a:endParaRPr lang="en-US" sz="1400" kern="1200" dirty="0">
            <a:latin typeface="Rockwell" panose="02060603020205020403" pitchFamily="18" charset="0"/>
            <a:cs typeface="Calibri" panose="020F0502020204030204" pitchFamily="34" charset="0"/>
          </a:endParaRPr>
        </a:p>
      </dsp:txBody>
      <dsp:txXfrm>
        <a:off x="1604000" y="2488168"/>
        <a:ext cx="4320549" cy="13887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D4E00-F775-4E91-842F-35D7A6729F5E}">
      <dsp:nvSpPr>
        <dsp:cNvPr id="0" name=""/>
        <dsp:cNvSpPr/>
      </dsp:nvSpPr>
      <dsp:spPr>
        <a:xfrm>
          <a:off x="0" y="283904"/>
          <a:ext cx="5924550" cy="17760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600" kern="1200"/>
            <a:t>Są zazwyczaj łagodne i obejmują:</a:t>
          </a:r>
          <a:endParaRPr lang="en-US" sz="4600" kern="1200"/>
        </a:p>
      </dsp:txBody>
      <dsp:txXfrm>
        <a:off x="86700" y="370604"/>
        <a:ext cx="5751150" cy="1602660"/>
      </dsp:txXfrm>
    </dsp:sp>
    <dsp:sp modelId="{6CCBA451-3848-430C-9F54-F07B157CBC17}">
      <dsp:nvSpPr>
        <dsp:cNvPr id="0" name=""/>
        <dsp:cNvSpPr/>
      </dsp:nvSpPr>
      <dsp:spPr>
        <a:xfrm>
          <a:off x="0" y="2059965"/>
          <a:ext cx="5924550" cy="228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104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600" kern="1200"/>
            <a:t>bóle w miejscu wstrzyknięcia</a:t>
          </a:r>
          <a:endParaRPr lang="en-US" sz="3600" kern="120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600" kern="1200"/>
            <a:t>gorączkę</a:t>
          </a:r>
          <a:endParaRPr lang="en-US" sz="3600" kern="120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600" kern="1200"/>
            <a:t>zmęczenie</a:t>
          </a:r>
          <a:endParaRPr lang="en-US" sz="3600" kern="1200"/>
        </a:p>
      </dsp:txBody>
      <dsp:txXfrm>
        <a:off x="0" y="2059965"/>
        <a:ext cx="5924550" cy="2285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00590-4A7E-4192-A3C2-B768A33D8FF7}">
      <dsp:nvSpPr>
        <dsp:cNvPr id="0" name=""/>
        <dsp:cNvSpPr/>
      </dsp:nvSpPr>
      <dsp:spPr>
        <a:xfrm>
          <a:off x="0" y="0"/>
          <a:ext cx="8800697" cy="11085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Szczepienia będą realizowane na terenie szkół, które wyrażą chęć udziału w programie, w miejscu dostosowanym do wykonania szczepienia, np. gabinecie profilaktyki zdrowotnej.</a:t>
          </a:r>
          <a:endParaRPr lang="en-US" sz="2000" kern="1200" dirty="0"/>
        </a:p>
      </dsp:txBody>
      <dsp:txXfrm>
        <a:off x="32468" y="32468"/>
        <a:ext cx="7604495" cy="1043604"/>
      </dsp:txXfrm>
    </dsp:sp>
    <dsp:sp modelId="{15D4E75F-5D39-4268-840D-737C5D137581}">
      <dsp:nvSpPr>
        <dsp:cNvPr id="0" name=""/>
        <dsp:cNvSpPr/>
      </dsp:nvSpPr>
      <dsp:spPr>
        <a:xfrm>
          <a:off x="776532" y="1293297"/>
          <a:ext cx="8800697" cy="11085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Szczepienia będą wykonywane przez personel Podstawowej Opieki Zdrowotnej (lekarz oraz pielęgniarka), z którym szkoła nawiąże współpracę.</a:t>
          </a:r>
          <a:endParaRPr lang="en-US" sz="2000" kern="1200" dirty="0"/>
        </a:p>
      </dsp:txBody>
      <dsp:txXfrm>
        <a:off x="809000" y="1325765"/>
        <a:ext cx="7238678" cy="1043604"/>
      </dsp:txXfrm>
    </dsp:sp>
    <dsp:sp modelId="{076B0D5C-082E-4D65-A8AD-FBC0FF158F67}">
      <dsp:nvSpPr>
        <dsp:cNvPr id="0" name=""/>
        <dsp:cNvSpPr/>
      </dsp:nvSpPr>
      <dsp:spPr>
        <a:xfrm>
          <a:off x="1553064" y="2586595"/>
          <a:ext cx="8800697" cy="11085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Do udziału w programie może się zgłosić każda szkoła podstawowa, do której uczęszczają dzieci w wieku </a:t>
          </a:r>
          <a:br>
            <a:rPr lang="pl-PL" sz="2000" kern="1200" dirty="0"/>
          </a:br>
          <a:r>
            <a:rPr lang="pl-PL" sz="2000" kern="1200" dirty="0"/>
            <a:t>od ukończenia 9 do ukończenia 14 roku życia.</a:t>
          </a:r>
          <a:endParaRPr lang="en-US" sz="2000" kern="1200" dirty="0"/>
        </a:p>
      </dsp:txBody>
      <dsp:txXfrm>
        <a:off x="1585532" y="2619063"/>
        <a:ext cx="7238678" cy="1043604"/>
      </dsp:txXfrm>
    </dsp:sp>
    <dsp:sp modelId="{21A46FF3-EC13-4301-81DE-D2DB7C8BA2B2}">
      <dsp:nvSpPr>
        <dsp:cNvPr id="0" name=""/>
        <dsp:cNvSpPr/>
      </dsp:nvSpPr>
      <dsp:spPr>
        <a:xfrm>
          <a:off x="8080146" y="840643"/>
          <a:ext cx="720551" cy="7205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242270" y="840643"/>
        <a:ext cx="396303" cy="542215"/>
      </dsp:txXfrm>
    </dsp:sp>
    <dsp:sp modelId="{E6ACB4C3-8A97-4814-A2B8-CB2517F80589}">
      <dsp:nvSpPr>
        <dsp:cNvPr id="0" name=""/>
        <dsp:cNvSpPr/>
      </dsp:nvSpPr>
      <dsp:spPr>
        <a:xfrm>
          <a:off x="8856678" y="2126550"/>
          <a:ext cx="720551" cy="7205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9018802" y="2126550"/>
        <a:ext cx="396303" cy="5422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266DF-0F1B-4560-9488-E24B76C532BD}">
      <dsp:nvSpPr>
        <dsp:cNvPr id="0" name=""/>
        <dsp:cNvSpPr/>
      </dsp:nvSpPr>
      <dsp:spPr>
        <a:xfrm>
          <a:off x="0" y="0"/>
          <a:ext cx="8800697" cy="1662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Koordynacją szczepień z poziomu szkoły zajmuje się koordynator.</a:t>
          </a:r>
          <a:endParaRPr lang="en-US" sz="2300" kern="1200" dirty="0"/>
        </a:p>
      </dsp:txBody>
      <dsp:txXfrm>
        <a:off x="48702" y="48702"/>
        <a:ext cx="7082052" cy="1565407"/>
      </dsp:txXfrm>
    </dsp:sp>
    <dsp:sp modelId="{06DCE773-875F-416F-9C70-6A24D56BE822}">
      <dsp:nvSpPr>
        <dsp:cNvPr id="0" name=""/>
        <dsp:cNvSpPr/>
      </dsp:nvSpPr>
      <dsp:spPr>
        <a:xfrm>
          <a:off x="1553064" y="2032324"/>
          <a:ext cx="8800697" cy="1662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212920"/>
                <a:satOff val="10201"/>
                <a:lumOff val="156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2212920"/>
                <a:satOff val="10201"/>
                <a:lumOff val="156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2212920"/>
                <a:satOff val="10201"/>
                <a:lumOff val="156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Ministerstwo Zdrowia rekomenduje organizację szczepień co najmniej dwa razy w półroczu, co pozwoli na zaszczepienie </a:t>
          </a:r>
          <a:br>
            <a:rPr lang="pl-PL" sz="2300" kern="1200" dirty="0"/>
          </a:br>
          <a:r>
            <a:rPr lang="pl-PL" sz="2300" kern="1200" dirty="0"/>
            <a:t>1. i 2. dawką w ciągu roku szkolnego.</a:t>
          </a:r>
          <a:endParaRPr lang="en-US" sz="2300" kern="1200" dirty="0"/>
        </a:p>
      </dsp:txBody>
      <dsp:txXfrm>
        <a:off x="1601766" y="2081026"/>
        <a:ext cx="6069402" cy="1565407"/>
      </dsp:txXfrm>
    </dsp:sp>
    <dsp:sp modelId="{DC03BFE8-55F0-4C01-ABCD-25CCF7DEBB8F}">
      <dsp:nvSpPr>
        <dsp:cNvPr id="0" name=""/>
        <dsp:cNvSpPr/>
      </dsp:nvSpPr>
      <dsp:spPr>
        <a:xfrm>
          <a:off x="7719870" y="1307154"/>
          <a:ext cx="1080827" cy="108082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963056" y="1307154"/>
        <a:ext cx="594455" cy="8133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8C39F-A314-4C55-A1FF-25089749D685}">
      <dsp:nvSpPr>
        <dsp:cNvPr id="0" name=""/>
        <dsp:cNvSpPr/>
      </dsp:nvSpPr>
      <dsp:spPr>
        <a:xfrm>
          <a:off x="2022" y="358240"/>
          <a:ext cx="4312346" cy="2587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Organizacja szczepień przeciw HPV </a:t>
          </a:r>
          <a:br>
            <a:rPr lang="pl-PL" sz="1800" kern="1200" dirty="0"/>
          </a:br>
          <a:r>
            <a:rPr lang="pl-PL" sz="1800" kern="1200" dirty="0"/>
            <a:t>w szkole wymaga ścisłej współpracy między dyrektorem szkoły, POZ </a:t>
          </a:r>
          <a:br>
            <a:rPr lang="pl-PL" sz="1800" kern="1200" dirty="0"/>
          </a:br>
          <a:r>
            <a:rPr lang="pl-PL" sz="1800" kern="1200" dirty="0"/>
            <a:t>i PSSE w m.st. Warszawie. Kluczowe jest również zaangażowanie rodziców oraz personelu szkoły </a:t>
          </a:r>
          <a:br>
            <a:rPr lang="pl-PL" sz="1800" kern="1200" dirty="0"/>
          </a:br>
          <a:r>
            <a:rPr lang="pl-PL" sz="1800" kern="1200" dirty="0"/>
            <a:t>w przygotowanie do szczepień </a:t>
          </a:r>
          <a:br>
            <a:rPr lang="pl-PL" sz="1800" kern="1200" dirty="0"/>
          </a:br>
          <a:r>
            <a:rPr lang="pl-PL" sz="1800" kern="1200" dirty="0"/>
            <a:t>w oparciu o udostępnione materiały</a:t>
          </a:r>
          <a:endParaRPr lang="en-US" sz="1800" kern="1200" dirty="0"/>
        </a:p>
      </dsp:txBody>
      <dsp:txXfrm>
        <a:off x="77805" y="434023"/>
        <a:ext cx="4160780" cy="2435841"/>
      </dsp:txXfrm>
    </dsp:sp>
    <dsp:sp modelId="{13F48980-78FF-458F-9FC1-1147C30C718C}">
      <dsp:nvSpPr>
        <dsp:cNvPr id="0" name=""/>
        <dsp:cNvSpPr/>
      </dsp:nvSpPr>
      <dsp:spPr>
        <a:xfrm>
          <a:off x="4745602" y="1117213"/>
          <a:ext cx="914217" cy="10694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745602" y="1331105"/>
        <a:ext cx="639952" cy="641677"/>
      </dsp:txXfrm>
    </dsp:sp>
    <dsp:sp modelId="{8BBF39CB-A381-4FE7-8100-CC027B3E32AF}">
      <dsp:nvSpPr>
        <dsp:cNvPr id="0" name=""/>
        <dsp:cNvSpPr/>
      </dsp:nvSpPr>
      <dsp:spPr>
        <a:xfrm>
          <a:off x="6039306" y="358240"/>
          <a:ext cx="4312346" cy="2587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Materiały edukacyjne dostarczone opracowane przez Ministerstwo Zdrowia</a:t>
          </a:r>
          <a:endParaRPr lang="en-US" sz="1800" kern="1200"/>
        </a:p>
      </dsp:txBody>
      <dsp:txXfrm>
        <a:off x="6115089" y="434023"/>
        <a:ext cx="4160780" cy="24358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E21B7-4FFA-4005-815D-83C4FDBB0DC6}">
      <dsp:nvSpPr>
        <dsp:cNvPr id="0" name=""/>
        <dsp:cNvSpPr/>
      </dsp:nvSpPr>
      <dsp:spPr>
        <a:xfrm>
          <a:off x="2022" y="358240"/>
          <a:ext cx="4312346" cy="2587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Do szczepienia przeciw HPV wymagana jest zgoda rodziców</a:t>
          </a:r>
          <a:endParaRPr lang="en-US" sz="2300" kern="1200"/>
        </a:p>
      </dsp:txBody>
      <dsp:txXfrm>
        <a:off x="77805" y="434023"/>
        <a:ext cx="4160780" cy="2435841"/>
      </dsp:txXfrm>
    </dsp:sp>
    <dsp:sp modelId="{9498F8CB-A285-4E3F-ADF4-CAAE774C3576}">
      <dsp:nvSpPr>
        <dsp:cNvPr id="0" name=""/>
        <dsp:cNvSpPr/>
      </dsp:nvSpPr>
      <dsp:spPr>
        <a:xfrm>
          <a:off x="4745602" y="1117213"/>
          <a:ext cx="914217" cy="10694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745602" y="1331105"/>
        <a:ext cx="639952" cy="641677"/>
      </dsp:txXfrm>
    </dsp:sp>
    <dsp:sp modelId="{C0E1061E-8F44-4E54-8F20-38A6DBC859EB}">
      <dsp:nvSpPr>
        <dsp:cNvPr id="0" name=""/>
        <dsp:cNvSpPr/>
      </dsp:nvSpPr>
      <dsp:spPr>
        <a:xfrm>
          <a:off x="6039306" y="358240"/>
          <a:ext cx="4312346" cy="2587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Zgłoszenie Szkoły </a:t>
          </a:r>
          <a:br>
            <a:rPr lang="pl-PL" sz="2300" kern="1200"/>
          </a:br>
          <a:r>
            <a:rPr lang="pl-PL" sz="2300" kern="1200"/>
            <a:t>do PSSE w m.st. Warszawie </a:t>
          </a:r>
          <a:br>
            <a:rPr lang="pl-PL" sz="2300" kern="1200"/>
          </a:br>
          <a:r>
            <a:rPr lang="pl-PL" sz="2300" kern="1200"/>
            <a:t>i kuratora oświaty </a:t>
          </a:r>
          <a:br>
            <a:rPr lang="pl-PL" sz="2300" kern="1200"/>
          </a:br>
          <a:r>
            <a:rPr lang="pl-PL" sz="2300" kern="1200"/>
            <a:t>do wzięcia udziału </a:t>
          </a:r>
          <a:br>
            <a:rPr lang="pl-PL" sz="2300" kern="1200"/>
          </a:br>
          <a:r>
            <a:rPr lang="pl-PL" sz="2300" kern="1200"/>
            <a:t>w programie wraz </a:t>
          </a:r>
          <a:br>
            <a:rPr lang="pl-PL" sz="2300" kern="1200"/>
          </a:br>
          <a:r>
            <a:rPr lang="pl-PL" sz="2300" kern="1200"/>
            <a:t>ze wskazaniem koordynatora szkolnego </a:t>
          </a:r>
          <a:endParaRPr lang="en-US" sz="2300" kern="1200"/>
        </a:p>
      </dsp:txBody>
      <dsp:txXfrm>
        <a:off x="6115089" y="434023"/>
        <a:ext cx="4160780" cy="2435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AFDC-9580-4343-979C-29C80EEC8B19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623C-4A64-4ACC-9E82-22026C3572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101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AFDC-9580-4343-979C-29C80EEC8B19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623C-4A64-4ACC-9E82-22026C3572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8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AFDC-9580-4343-979C-29C80EEC8B19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623C-4A64-4ACC-9E82-22026C3572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7346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AFDC-9580-4343-979C-29C80EEC8B19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623C-4A64-4ACC-9E82-22026C35722A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9372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AFDC-9580-4343-979C-29C80EEC8B19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623C-4A64-4ACC-9E82-22026C3572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5306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AFDC-9580-4343-979C-29C80EEC8B19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623C-4A64-4ACC-9E82-22026C3572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7831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AFDC-9580-4343-979C-29C80EEC8B19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623C-4A64-4ACC-9E82-22026C3572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7866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AFDC-9580-4343-979C-29C80EEC8B19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623C-4A64-4ACC-9E82-22026C3572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6229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AFDC-9580-4343-979C-29C80EEC8B19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623C-4A64-4ACC-9E82-22026C3572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583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AFDC-9580-4343-979C-29C80EEC8B19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623C-4A64-4ACC-9E82-22026C3572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425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AFDC-9580-4343-979C-29C80EEC8B19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623C-4A64-4ACC-9E82-22026C3572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081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AFDC-9580-4343-979C-29C80EEC8B19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623C-4A64-4ACC-9E82-22026C3572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320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AFDC-9580-4343-979C-29C80EEC8B19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623C-4A64-4ACC-9E82-22026C3572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0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AFDC-9580-4343-979C-29C80EEC8B19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623C-4A64-4ACC-9E82-22026C3572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781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AFDC-9580-4343-979C-29C80EEC8B19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623C-4A64-4ACC-9E82-22026C3572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12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AFDC-9580-4343-979C-29C80EEC8B19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623C-4A64-4ACC-9E82-22026C3572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258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AFDC-9580-4343-979C-29C80EEC8B19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623C-4A64-4ACC-9E82-22026C3572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788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6AFDC-9580-4343-979C-29C80EEC8B19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0623C-4A64-4ACC-9E82-22026C3572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7231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gov.pl/web/zdrowie/hpv" TargetMode="External"/><Relationship Id="rId7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szczepienia.pzh.gov.pl/szczepionki/hpv/?strona=1" TargetMode="External"/><Relationship Id="rId4" Type="http://schemas.openxmlformats.org/officeDocument/2006/relationships/hyperlink" Target="https://www.gov.pl/web/gis/stanowisko-glownego-inspektora-sanitarnego-w-sprawie-bezpieczenstwa-stosowania-szczepionek-przeciwko-hp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.png"/><Relationship Id="rId9" Type="http://schemas.microsoft.com/office/2007/relationships/diagramDrawing" Target="../diagrams/drawing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.png"/><Relationship Id="rId9" Type="http://schemas.microsoft.com/office/2007/relationships/diagramDrawing" Target="../diagrams/drawing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22.jpe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3.png"/><Relationship Id="rId9" Type="http://schemas.microsoft.com/office/2007/relationships/diagramDrawing" Target="../diagrams/drawing1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22.jpe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3.png"/><Relationship Id="rId9" Type="http://schemas.microsoft.com/office/2007/relationships/diagramDrawing" Target="../diagrams/drawing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3D7E6-D071-EC8A-3DCA-DF5E92548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94" y="4819137"/>
            <a:ext cx="10353761" cy="940354"/>
          </a:xfrm>
        </p:spPr>
        <p:txBody>
          <a:bodyPr>
            <a:normAutofit/>
          </a:bodyPr>
          <a:lstStyle/>
          <a:p>
            <a:r>
              <a:rPr lang="pl-PL" sz="3600" dirty="0"/>
              <a:t>Szczepienia Przeciw HPV w Szkołach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D0D5649-F56A-40CD-2422-49416BFFA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3794" y="5941660"/>
            <a:ext cx="10353761" cy="501268"/>
          </a:xfrm>
        </p:spPr>
        <p:txBody>
          <a:bodyPr>
            <a:noAutofit/>
          </a:bodyPr>
          <a:lstStyle/>
          <a:p>
            <a:r>
              <a:rPr lang="pl-PL" sz="1400" dirty="0"/>
              <a:t>Oddział Higieny Dzieci i Młodzieży</a:t>
            </a:r>
          </a:p>
          <a:p>
            <a:r>
              <a:rPr lang="pl-PL" sz="1050" dirty="0"/>
              <a:t>Powiatowa Stacja Sanitarno-Epidemiologiczna w m.st. Warszawie</a:t>
            </a:r>
          </a:p>
        </p:txBody>
      </p:sp>
      <p:pic>
        <p:nvPicPr>
          <p:cNvPr id="4" name="!!Obraz 4" descr="Obraz zawierający godło, symbol, logo, Znak towarowy&#10;&#10;Opis wygenerowany automatycznie">
            <a:extLst>
              <a:ext uri="{FF2B5EF4-FFF2-40B4-BE49-F238E27FC236}">
                <a16:creationId xmlns:a16="http://schemas.microsoft.com/office/drawing/2014/main" id="{D1502419-6F81-D705-EB56-EE658F6B1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469" y="643466"/>
            <a:ext cx="3918711" cy="392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44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AB3FBD-D5D8-FB70-CB6D-CC2012531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4D18C1D-F8EA-CDBE-0150-9148CE962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pl-PL" dirty="0"/>
              <a:t>Dlaczego warto?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168F13-B365-0F3D-DF16-09AC74879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971549"/>
            <a:ext cx="6291528" cy="461645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Warto również podkreślić, że szczepionki te przyczyniają się do ochrony nie tylko samych osób szczepionych, ale także ich partnerów, poprzez zmniejszenie ogólnej liczby zakażeń w populacji.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!!Obraz 4" descr="Obraz zawierający godło, symbol, logo, Znak towarowy&#10;&#10;Opis wygenerowany automatycznie">
            <a:extLst>
              <a:ext uri="{FF2B5EF4-FFF2-40B4-BE49-F238E27FC236}">
                <a16:creationId xmlns:a16="http://schemas.microsoft.com/office/drawing/2014/main" id="{8D6CC5A7-8138-7DAE-8F6C-358B5EB22A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0" y="376832"/>
            <a:ext cx="465535" cy="46553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383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058467-F450-3165-C0BC-AE50146E9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56D2418-19E8-A060-3427-A4B3A1827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pl-PL" dirty="0"/>
              <a:t>Dlaczego warto?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B53849-F019-F931-8DE8-40DF8D39C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971549"/>
            <a:ext cx="6291528" cy="461645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Podsumowując, szczepionki przeciw HPV to jeden z najskuteczniejszych środków profilaktyki zakażeń wirusem HPV i w połączeniu z badaniami profilaktycznymi stanowią najlepszą możliwą ochronę przed ryzykiem wystąpienia raka szyjki macicy we współczesnej medycynie, a ich bezpieczeństwo jest potwierdzone w badaniach i stale monitorowane, co wzmacnia zaufanie do ich stosowania.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!!Obraz 4" descr="Obraz zawierający godło, symbol, logo, Znak towarowy&#10;&#10;Opis wygenerowany automatycznie">
            <a:extLst>
              <a:ext uri="{FF2B5EF4-FFF2-40B4-BE49-F238E27FC236}">
                <a16:creationId xmlns:a16="http://schemas.microsoft.com/office/drawing/2014/main" id="{998007AA-FCCD-AAA8-2D7C-8DB7E75036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0" y="376832"/>
            <a:ext cx="465535" cy="46553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6453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604AEA-82B2-F5E7-9DCC-C0CFEC18D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A91600-3F74-4A17-6D61-B8DA94DFB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6352824" cy="36951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Ministerstwo Zdrowia o programie bezpłatnych szczepień przeciw HPV. </a:t>
            </a:r>
          </a:p>
          <a:p>
            <a:pPr marL="0" indent="0">
              <a:buNone/>
            </a:pPr>
            <a:r>
              <a:rPr lang="pl-PL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https://www.gov.pl/web/zdrowie/hpv</a:t>
            </a:r>
            <a:r>
              <a:rPr lang="pl-PL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pl-PL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Stanowisko Głównego Inspektora Sanitarnego w sprawie bezpieczeństwa stosowania szczepionek przeciwko HPV.</a:t>
            </a:r>
          </a:p>
          <a:p>
            <a:pPr marL="0" indent="0">
              <a:buNone/>
            </a:pPr>
            <a:r>
              <a:rPr lang="pl-PL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https://www.gov.pl/web/gis/stanowisko-glownego-inspektora-sanitarnego-w-sprawie-bezpieczenstwa-stosowania-szczepionek-przeciwko-hpv</a:t>
            </a:r>
            <a:r>
              <a:rPr lang="pl-PL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pl-PL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Narodowy Instytut Zdrowia Publicznego (NIZP-PZH) udostępnia przewodnik po szczepieniach przeciw HPV, który można pobrać bezpłatnie. Zawiera on szczegółowe informacje na temat szczepień, ich znaczenia oraz procedur. </a:t>
            </a:r>
            <a:r>
              <a:rPr lang="pl-PL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https://szczepienia.pzh.gov.pl/szczepionki/hpv/?strona=1</a:t>
            </a:r>
            <a:endParaRPr lang="pl-PL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9" name="Graphic 8" descr="Pobierz">
            <a:extLst>
              <a:ext uri="{FF2B5EF4-FFF2-40B4-BE49-F238E27FC236}">
                <a16:creationId xmlns:a16="http://schemas.microsoft.com/office/drawing/2014/main" id="{F1D93281-4FEF-6554-E7C3-BE479E2C17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88035" y="2210935"/>
            <a:ext cx="3493180" cy="3493180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pic>
        <p:nvPicPr>
          <p:cNvPr id="5" name="!!Obraz 4" descr="Obraz zawierający godło, symbol, logo, Znak towarowy&#10;&#10;Opis wygenerowany automatycznie">
            <a:extLst>
              <a:ext uri="{FF2B5EF4-FFF2-40B4-BE49-F238E27FC236}">
                <a16:creationId xmlns:a16="http://schemas.microsoft.com/office/drawing/2014/main" id="{B6D381F7-D1E6-DC86-8DFE-DD30E076BA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0" y="376832"/>
            <a:ext cx="465535" cy="46553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0442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AD649B-89FD-BAE1-6C5F-08ABE8662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276F57-EEAD-2235-5397-111E4EE0A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pl-PL" dirty="0"/>
              <a:t>Organizacja szczepień przeciw HPV </a:t>
            </a:r>
            <a:br>
              <a:rPr lang="pl-PL" dirty="0"/>
            </a:br>
            <a:r>
              <a:rPr lang="pl-PL" dirty="0"/>
              <a:t>w szkołach ma za zadanie:</a:t>
            </a:r>
          </a:p>
        </p:txBody>
      </p:sp>
      <p:pic>
        <p:nvPicPr>
          <p:cNvPr id="9" name="Graphic 8" descr="Igła">
            <a:extLst>
              <a:ext uri="{FF2B5EF4-FFF2-40B4-BE49-F238E27FC236}">
                <a16:creationId xmlns:a16="http://schemas.microsoft.com/office/drawing/2014/main" id="{65AA1634-77EB-DFF3-53D2-988800A00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7426" y="2210935"/>
            <a:ext cx="3493180" cy="3493180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FC0BFE-CE7B-2F8B-29AE-A86A95E44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695" y="2096064"/>
            <a:ext cx="5016860" cy="3695136"/>
          </a:xfrm>
        </p:spPr>
        <p:txBody>
          <a:bodyPr>
            <a:normAutofit/>
          </a:bodyPr>
          <a:lstStyle/>
          <a:p>
            <a:r>
              <a:rPr lang="pl-PL" kern="100" dirty="0">
                <a:effectLst/>
                <a:cs typeface="Times New Roman" panose="02020603050405020304" pitchFamily="18" charset="0"/>
              </a:rPr>
              <a:t>Zwiększyć dostępność szczepień</a:t>
            </a:r>
          </a:p>
          <a:p>
            <a:r>
              <a:rPr lang="pl-PL" kern="100" dirty="0">
                <a:effectLst/>
                <a:cs typeface="Times New Roman" panose="02020603050405020304" pitchFamily="18" charset="0"/>
              </a:rPr>
              <a:t>Zwiększyć wiedzę zdrowotną wśród uczniów i rodziców na temat HPV </a:t>
            </a:r>
          </a:p>
          <a:p>
            <a:r>
              <a:rPr lang="pl-PL" kern="100" dirty="0">
                <a:effectLst/>
                <a:cs typeface="Times New Roman" panose="02020603050405020304" pitchFamily="18" charset="0"/>
              </a:rPr>
              <a:t>Zwiększyć wiedzę o szczepieniach </a:t>
            </a:r>
            <a:br>
              <a:rPr lang="pl-PL" kern="100" dirty="0">
                <a:effectLst/>
                <a:cs typeface="Times New Roman" panose="02020603050405020304" pitchFamily="18" charset="0"/>
              </a:rPr>
            </a:br>
            <a:r>
              <a:rPr lang="pl-PL" kern="100" dirty="0">
                <a:effectLst/>
                <a:cs typeface="Times New Roman" panose="02020603050405020304" pitchFamily="18" charset="0"/>
              </a:rPr>
              <a:t>w zapobieganiu występowania nowotworów</a:t>
            </a:r>
            <a:endParaRPr lang="pl-PL" dirty="0"/>
          </a:p>
        </p:txBody>
      </p:sp>
      <p:pic>
        <p:nvPicPr>
          <p:cNvPr id="5" name="!!Obraz 4" descr="Obraz zawierający godło, symbol, logo, Znak towarowy&#10;&#10;Opis wygenerowany automatycznie">
            <a:extLst>
              <a:ext uri="{FF2B5EF4-FFF2-40B4-BE49-F238E27FC236}">
                <a16:creationId xmlns:a16="http://schemas.microsoft.com/office/drawing/2014/main" id="{1BFF7829-FC8E-AA0C-F679-20E3A91161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0" y="376832"/>
            <a:ext cx="465535" cy="46553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0906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C4FD54-D161-BB14-C915-E035A1B78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sztuka, design&#10;&#10;Opis wygenerowany automatycznie przy niskim poziomie pewności">
            <a:extLst>
              <a:ext uri="{FF2B5EF4-FFF2-40B4-BE49-F238E27FC236}">
                <a16:creationId xmlns:a16="http://schemas.microsoft.com/office/drawing/2014/main" id="{E5539A3A-8469-410A-91BE-742ADE8219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7" b="21699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44" name="Rectangle 25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E451E11-26DD-930E-988C-1CA9C03E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pl-PL"/>
              <a:t>Założenia programu: </a:t>
            </a:r>
            <a:br>
              <a:rPr lang="pl-PL"/>
            </a:br>
            <a:r>
              <a:rPr lang="pl-PL"/>
              <a:t>wrzesień 2024 - czerwiec 2030 </a:t>
            </a:r>
            <a:endParaRPr lang="pl-PL" dirty="0"/>
          </a:p>
        </p:txBody>
      </p:sp>
      <p:pic>
        <p:nvPicPr>
          <p:cNvPr id="5" name="!!Obraz 4" descr="Obraz zawierający godło, symbol, logo, Znak towarowy&#10;&#10;Opis wygenerowany automatycznie">
            <a:extLst>
              <a:ext uri="{FF2B5EF4-FFF2-40B4-BE49-F238E27FC236}">
                <a16:creationId xmlns:a16="http://schemas.microsoft.com/office/drawing/2014/main" id="{07E0CB44-B8B9-4E26-C732-53A6A869A7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0" y="376832"/>
            <a:ext cx="465535" cy="46553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6" name="Symbol zastępczy zawartości 2">
            <a:extLst>
              <a:ext uri="{FF2B5EF4-FFF2-40B4-BE49-F238E27FC236}">
                <a16:creationId xmlns:a16="http://schemas.microsoft.com/office/drawing/2014/main" id="{1135C347-3815-361B-7318-0074ECC534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642617"/>
              </p:ext>
            </p:extLst>
          </p:nvPr>
        </p:nvGraphicFramePr>
        <p:xfrm>
          <a:off x="913795" y="2096064"/>
          <a:ext cx="10353762" cy="369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34687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0111E4-5D6C-0BB3-4311-3BE2C1E32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sztuka, design&#10;&#10;Opis wygenerowany automatycznie przy niskim poziomie pewności">
            <a:extLst>
              <a:ext uri="{FF2B5EF4-FFF2-40B4-BE49-F238E27FC236}">
                <a16:creationId xmlns:a16="http://schemas.microsoft.com/office/drawing/2014/main" id="{BF7DA4FE-F235-2F95-3FA4-BF916822F80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7" b="21699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A88F04E-6E51-AC00-8E87-414907DFA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pl-PL"/>
              <a:t>Założenia programu: </a:t>
            </a:r>
            <a:br>
              <a:rPr lang="pl-PL"/>
            </a:br>
            <a:r>
              <a:rPr lang="pl-PL"/>
              <a:t>wrzesień 2024 - czerwiec 2030 </a:t>
            </a:r>
            <a:endParaRPr lang="pl-PL" dirty="0"/>
          </a:p>
        </p:txBody>
      </p:sp>
      <p:pic>
        <p:nvPicPr>
          <p:cNvPr id="5" name="!!Obraz 4" descr="Obraz zawierający godło, symbol, logo, Znak towarowy&#10;&#10;Opis wygenerowany automatycznie">
            <a:extLst>
              <a:ext uri="{FF2B5EF4-FFF2-40B4-BE49-F238E27FC236}">
                <a16:creationId xmlns:a16="http://schemas.microsoft.com/office/drawing/2014/main" id="{927FABDE-1CBC-19BE-40A7-7B94D9F854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0" y="376832"/>
            <a:ext cx="465535" cy="46553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6" name="Symbol zastępczy zawartości 2">
            <a:extLst>
              <a:ext uri="{FF2B5EF4-FFF2-40B4-BE49-F238E27FC236}">
                <a16:creationId xmlns:a16="http://schemas.microsoft.com/office/drawing/2014/main" id="{1AA2F5BF-1FA8-0561-DE95-E3C5FB9B6B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568752"/>
              </p:ext>
            </p:extLst>
          </p:nvPr>
        </p:nvGraphicFramePr>
        <p:xfrm>
          <a:off x="913795" y="2096064"/>
          <a:ext cx="10353762" cy="369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47944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2853E8-68F8-44F0-C4EC-A62C51A31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15138B-4AC5-F448-4FBF-4FCA3F25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pl-PL" dirty="0"/>
              <a:t>Szczepienia w szkole</a:t>
            </a:r>
          </a:p>
        </p:txBody>
      </p:sp>
      <p:pic>
        <p:nvPicPr>
          <p:cNvPr id="5" name="!!Obraz 4" descr="Obraz zawierający godło, symbol, logo, Znak towarowy&#10;&#10;Opis wygenerowany automatycznie">
            <a:extLst>
              <a:ext uri="{FF2B5EF4-FFF2-40B4-BE49-F238E27FC236}">
                <a16:creationId xmlns:a16="http://schemas.microsoft.com/office/drawing/2014/main" id="{1F824304-0F9C-3CAA-A4F0-24CC87E4FB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0" y="376832"/>
            <a:ext cx="465535" cy="46553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4" name="Symbol zastępczy zawartości 2">
            <a:extLst>
              <a:ext uri="{FF2B5EF4-FFF2-40B4-BE49-F238E27FC236}">
                <a16:creationId xmlns:a16="http://schemas.microsoft.com/office/drawing/2014/main" id="{777CF42A-8022-2F1F-49E2-993816E4E1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626301"/>
              </p:ext>
            </p:extLst>
          </p:nvPr>
        </p:nvGraphicFramePr>
        <p:xfrm>
          <a:off x="914400" y="2257654"/>
          <a:ext cx="10353675" cy="330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58921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4FA578-6B29-F42F-8040-7ADF7E6A2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9F8E87-C864-F58B-94FC-17671FCC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pl-PL" dirty="0"/>
              <a:t>Szczepienia w szkole</a:t>
            </a:r>
          </a:p>
        </p:txBody>
      </p:sp>
      <p:pic>
        <p:nvPicPr>
          <p:cNvPr id="5" name="!!Obraz 4" descr="Obraz zawierający godło, symbol, logo, Znak towarowy&#10;&#10;Opis wygenerowany automatycznie">
            <a:extLst>
              <a:ext uri="{FF2B5EF4-FFF2-40B4-BE49-F238E27FC236}">
                <a16:creationId xmlns:a16="http://schemas.microsoft.com/office/drawing/2014/main" id="{CC9BF96A-9786-8380-8214-C5FA109103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0" y="376832"/>
            <a:ext cx="465535" cy="46553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4" name="Symbol zastępczy zawartości 2">
            <a:extLst>
              <a:ext uri="{FF2B5EF4-FFF2-40B4-BE49-F238E27FC236}">
                <a16:creationId xmlns:a16="http://schemas.microsoft.com/office/drawing/2014/main" id="{23448748-6368-5462-D926-5F606FF448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646784"/>
              </p:ext>
            </p:extLst>
          </p:nvPr>
        </p:nvGraphicFramePr>
        <p:xfrm>
          <a:off x="914400" y="2257654"/>
          <a:ext cx="10353675" cy="330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80798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712CBD-DC31-8795-7DEB-70F6C7D15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!!Obraz 4" descr="Obraz zawierający godło, symbol, logo, Znak towarowy&#10;&#10;Opis wygenerowany automatycznie">
            <a:extLst>
              <a:ext uri="{FF2B5EF4-FFF2-40B4-BE49-F238E27FC236}">
                <a16:creationId xmlns:a16="http://schemas.microsoft.com/office/drawing/2014/main" id="{DD76DB9C-BC97-0471-944C-413CEF8FA3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0" y="376832"/>
            <a:ext cx="465535" cy="46553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id="{531E36EE-1761-90C8-E547-1D82B0B1DA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200276"/>
              </p:ext>
            </p:extLst>
          </p:nvPr>
        </p:nvGraphicFramePr>
        <p:xfrm>
          <a:off x="914400" y="1362075"/>
          <a:ext cx="10353675" cy="4199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33190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0D75E4-A67A-8972-9556-07DB729D8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gły i fiolka">
            <a:extLst>
              <a:ext uri="{FF2B5EF4-FFF2-40B4-BE49-F238E27FC236}">
                <a16:creationId xmlns:a16="http://schemas.microsoft.com/office/drawing/2014/main" id="{428BF561-714A-FCB3-0C66-E46057A58FD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grayscl/>
          </a:blip>
          <a:srcRect t="12503" b="3253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303E62F-257C-43A0-BEF7-E0DECD8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325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!!Obraz 4" descr="Obraz zawierający godło, symbol, logo, Znak towarowy&#10;&#10;Opis wygenerowany automatycznie">
            <a:extLst>
              <a:ext uri="{FF2B5EF4-FFF2-40B4-BE49-F238E27FC236}">
                <a16:creationId xmlns:a16="http://schemas.microsoft.com/office/drawing/2014/main" id="{917DEB12-2A6E-5628-B757-B7EDB03DEA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0" y="376832"/>
            <a:ext cx="465535" cy="46553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8" name="Symbol zastępczy zawartości 2">
            <a:extLst>
              <a:ext uri="{FF2B5EF4-FFF2-40B4-BE49-F238E27FC236}">
                <a16:creationId xmlns:a16="http://schemas.microsoft.com/office/drawing/2014/main" id="{02A082FD-C2A3-9BF7-AEB7-1F1E816C1F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513937"/>
              </p:ext>
            </p:extLst>
          </p:nvPr>
        </p:nvGraphicFramePr>
        <p:xfrm>
          <a:off x="913795" y="2096064"/>
          <a:ext cx="10353762" cy="369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15546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DFE798-FD2C-326F-FFBF-97AAB3B76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sz="3100" dirty="0"/>
              <a:t>Program szczepień przeciw ludzkiemu wirusowi brodawczaka (HPV) w szkołach</a:t>
            </a:r>
            <a:endParaRPr lang="pl-PL" sz="3100" dirty="0"/>
          </a:p>
        </p:txBody>
      </p:sp>
      <p:pic>
        <p:nvPicPr>
          <p:cNvPr id="4" name="!!Obraz 4" descr="Obraz zawierający godło, symbol, logo, Znak towarowy&#10;&#10;Opis wygenerowany automatycznie">
            <a:extLst>
              <a:ext uri="{FF2B5EF4-FFF2-40B4-BE49-F238E27FC236}">
                <a16:creationId xmlns:a16="http://schemas.microsoft.com/office/drawing/2014/main" id="{70280DA5-04E6-B86C-14E3-DDB110EF2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0" y="376832"/>
            <a:ext cx="465535" cy="46553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id="{8B197C44-400C-03D3-82CD-4A8E9F306D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204803"/>
              </p:ext>
            </p:extLst>
          </p:nvPr>
        </p:nvGraphicFramePr>
        <p:xfrm>
          <a:off x="2919572" y="2103947"/>
          <a:ext cx="7651207" cy="369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61759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gły i fiolka">
            <a:extLst>
              <a:ext uri="{FF2B5EF4-FFF2-40B4-BE49-F238E27FC236}">
                <a16:creationId xmlns:a16="http://schemas.microsoft.com/office/drawing/2014/main" id="{90037C9C-559C-1445-9C84-00D6F3ABED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t="12503" b="3253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!!Obraz 4" descr="Obraz zawierający godło, symbol, logo, Znak towarowy&#10;&#10;Opis wygenerowany automatycznie">
            <a:extLst>
              <a:ext uri="{FF2B5EF4-FFF2-40B4-BE49-F238E27FC236}">
                <a16:creationId xmlns:a16="http://schemas.microsoft.com/office/drawing/2014/main" id="{E9D3BC1B-A7F9-07EF-B22C-03D672B64D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0" y="376832"/>
            <a:ext cx="465535" cy="46553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8" name="Symbol zastępczy zawartości 2">
            <a:extLst>
              <a:ext uri="{FF2B5EF4-FFF2-40B4-BE49-F238E27FC236}">
                <a16:creationId xmlns:a16="http://schemas.microsoft.com/office/drawing/2014/main" id="{36858F32-8C15-BB95-6061-0F440921DE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841667"/>
              </p:ext>
            </p:extLst>
          </p:nvPr>
        </p:nvGraphicFramePr>
        <p:xfrm>
          <a:off x="913795" y="2096064"/>
          <a:ext cx="10353762" cy="369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88695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, kreskówka, Ulotka, Ludzka twarz&#10;&#10;Opis wygenerowany automatycznie">
            <a:extLst>
              <a:ext uri="{FF2B5EF4-FFF2-40B4-BE49-F238E27FC236}">
                <a16:creationId xmlns:a16="http://schemas.microsoft.com/office/drawing/2014/main" id="{60A6AB51-B231-8C26-D7C3-8EC7BE2A5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8" r="25493"/>
          <a:stretch/>
        </p:blipFill>
        <p:spPr>
          <a:xfrm>
            <a:off x="4169171" y="643466"/>
            <a:ext cx="3765967" cy="5571067"/>
          </a:xfrm>
          <a:prstGeom prst="rect">
            <a:avLst/>
          </a:prstGeom>
          <a:ln w="127000" cap="flat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3135336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tatki programu Sticky Notes ze znakami zapytania">
            <a:extLst>
              <a:ext uri="{FF2B5EF4-FFF2-40B4-BE49-F238E27FC236}">
                <a16:creationId xmlns:a16="http://schemas.microsoft.com/office/drawing/2014/main" id="{576BFC1E-5756-208F-86C7-5F7D4812CD9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  <a:grayscl/>
          </a:blip>
          <a:srcRect t="8489" b="7266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0BCEDC-8E78-4E42-B26E-4243F970C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9272" y="0"/>
            <a:ext cx="88334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458E30E-EC01-6182-F3E8-ADD1D07A9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987" y="609600"/>
            <a:ext cx="7954027" cy="1326321"/>
          </a:xfrm>
        </p:spPr>
        <p:txBody>
          <a:bodyPr>
            <a:normAutofit/>
          </a:bodyPr>
          <a:lstStyle/>
          <a:p>
            <a:r>
              <a:rPr lang="pl-PL" dirty="0"/>
              <a:t>Kontakt i wsparcie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19B1CA-2D89-4FBF-3F8C-4357C0F79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8987" y="2096064"/>
            <a:ext cx="7954027" cy="3695136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razie pytań lub potrzeby dodatkowego wsparcia, prosimy </a:t>
            </a:r>
            <a:br>
              <a:rPr lang="pl-PL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kontakt z Powiatową Stacją Sanitarno-Epidemiologiczną w m.st Warszawie.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sz="2400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Koordynator pani Magdalena Turska tel. 887 437 689, </a:t>
            </a:r>
            <a:br>
              <a:rPr lang="pl-PL" sz="2400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22 310 79 97.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Odpowiedzi na najczęściej zadawane pytania będą zamieszczane na stronie internetowej Ministerstwa Zdrowia https://www.gov.pl/web/zdrowie/hpv</a:t>
            </a:r>
          </a:p>
          <a:p>
            <a:endParaRPr lang="pl-PL" dirty="0"/>
          </a:p>
        </p:txBody>
      </p:sp>
      <p:pic>
        <p:nvPicPr>
          <p:cNvPr id="4" name="!!Obraz 4" descr="Obraz zawierający godło, symbol, logo, Znak towarowy&#10;&#10;Opis wygenerowany automatycznie">
            <a:extLst>
              <a:ext uri="{FF2B5EF4-FFF2-40B4-BE49-F238E27FC236}">
                <a16:creationId xmlns:a16="http://schemas.microsoft.com/office/drawing/2014/main" id="{F852569A-B387-D34B-E053-FCB810B569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0" y="376832"/>
            <a:ext cx="465535" cy="46553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1008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6EEFAA-A70C-BCF2-3CCA-0F8C2B43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781" y="1122362"/>
            <a:ext cx="5896391" cy="351495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800"/>
              </a:spcAft>
            </a:pPr>
            <a:r>
              <a:rPr lang="en-US" sz="2300" dirty="0"/>
              <a:t>Dziękujemy i zachęcamy </a:t>
            </a:r>
            <a:br>
              <a:rPr lang="pl-PL" sz="2300" dirty="0"/>
            </a:br>
            <a:r>
              <a:rPr lang="en-US" sz="2300" dirty="0"/>
              <a:t>do dalszego zaangażowania </a:t>
            </a:r>
            <a:br>
              <a:rPr lang="pl-PL" sz="2300" dirty="0"/>
            </a:br>
            <a:r>
              <a:rPr lang="en-US" sz="2300" dirty="0"/>
              <a:t>i współpracy w realizacji szczepień przeciw HPV</a:t>
            </a:r>
            <a:br>
              <a:rPr lang="en-US" sz="2300" dirty="0"/>
            </a:br>
            <a:r>
              <a:rPr lang="en-US" sz="2300" dirty="0"/>
              <a:t>wśród uczniów Państwa Szkoły. </a:t>
            </a:r>
            <a:br>
              <a:rPr lang="en-US" sz="2300" dirty="0"/>
            </a:br>
            <a:endParaRPr lang="en-US" sz="2300" dirty="0"/>
          </a:p>
        </p:txBody>
      </p:sp>
      <p:pic>
        <p:nvPicPr>
          <p:cNvPr id="6" name="Graphic 5" descr="Znacznik wyboru">
            <a:extLst>
              <a:ext uri="{FF2B5EF4-FFF2-40B4-BE49-F238E27FC236}">
                <a16:creationId xmlns:a16="http://schemas.microsoft.com/office/drawing/2014/main" id="{3D4CA1FA-3E96-DD76-BB13-AEF4699D9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8736" y="1488697"/>
            <a:ext cx="3402767" cy="3402767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pic>
        <p:nvPicPr>
          <p:cNvPr id="4" name="!!Obraz 4" descr="Obraz zawierający godło, symbol, logo, Znak towarowy&#10;&#10;Opis wygenerowany automatycznie">
            <a:extLst>
              <a:ext uri="{FF2B5EF4-FFF2-40B4-BE49-F238E27FC236}">
                <a16:creationId xmlns:a16="http://schemas.microsoft.com/office/drawing/2014/main" id="{2E871524-5EA1-786F-9405-08DDFCCB1D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0" y="376832"/>
            <a:ext cx="465535" cy="46553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219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D71E06-ADDA-2550-99B9-A15D92D09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pl-PL" dirty="0"/>
              <a:t>Zakażenie ludzkim wirusem brodawczaka</a:t>
            </a:r>
          </a:p>
        </p:txBody>
      </p:sp>
      <p:pic>
        <p:nvPicPr>
          <p:cNvPr id="5" name="!!Obraz 4" descr="Obraz zawierający godło, symbol, logo, Znak towarowy&#10;&#10;Opis wygenerowany automatycznie">
            <a:extLst>
              <a:ext uri="{FF2B5EF4-FFF2-40B4-BE49-F238E27FC236}">
                <a16:creationId xmlns:a16="http://schemas.microsoft.com/office/drawing/2014/main" id="{359EF2F1-45AE-C9F6-E242-C742ADC8F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0" y="376832"/>
            <a:ext cx="465535" cy="46553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9A2BABAD-152F-6882-DA4E-AA2E02D0CC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41454"/>
              </p:ext>
            </p:extLst>
          </p:nvPr>
        </p:nvGraphicFramePr>
        <p:xfrm>
          <a:off x="914400" y="2257654"/>
          <a:ext cx="10353675" cy="330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43433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0C6D8F-0866-D885-96AD-08F219A4A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4E7250-28A4-7E80-B2ED-B9BDFDEE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pl-PL" dirty="0"/>
              <a:t>Zakażenie ludzkim wirusem brodawczaka</a:t>
            </a:r>
          </a:p>
        </p:txBody>
      </p:sp>
      <p:pic>
        <p:nvPicPr>
          <p:cNvPr id="6" name="Obraz 5" descr="Obraz zawierający sztuka, design&#10;&#10;Opis wygenerowany automatycznie przy niskim poziomie pewności">
            <a:extLst>
              <a:ext uri="{FF2B5EF4-FFF2-40B4-BE49-F238E27FC236}">
                <a16:creationId xmlns:a16="http://schemas.microsoft.com/office/drawing/2014/main" id="{8FBFACEF-B24C-7FA5-CD60-6DE6EE3D4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" r="-5" b="76"/>
          <a:stretch/>
        </p:blipFill>
        <p:spPr>
          <a:xfrm>
            <a:off x="7678736" y="2210942"/>
            <a:ext cx="3511778" cy="3493166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pic>
        <p:nvPicPr>
          <p:cNvPr id="5" name="!!Obraz 4" descr="Obraz zawierający godło, symbol, logo, Znak towarowy&#10;&#10;Opis wygenerowany automatycznie">
            <a:extLst>
              <a:ext uri="{FF2B5EF4-FFF2-40B4-BE49-F238E27FC236}">
                <a16:creationId xmlns:a16="http://schemas.microsoft.com/office/drawing/2014/main" id="{891BC5E2-458A-FCF5-2144-FAE0B49826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0" y="376832"/>
            <a:ext cx="465535" cy="46553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4" name="Symbol zastępczy zawartości 2">
            <a:extLst>
              <a:ext uri="{FF2B5EF4-FFF2-40B4-BE49-F238E27FC236}">
                <a16:creationId xmlns:a16="http://schemas.microsoft.com/office/drawing/2014/main" id="{BE718B94-C527-A128-2FB7-35964DC02D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896224"/>
              </p:ext>
            </p:extLst>
          </p:nvPr>
        </p:nvGraphicFramePr>
        <p:xfrm>
          <a:off x="913795" y="2096064"/>
          <a:ext cx="6352824" cy="369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50062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203DB-124B-61FF-8122-0AFA8C98B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3949FB-18EB-E4B0-EE4F-8CF3DA456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Profilaktyka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266FDB-41CE-E759-3073-B60A1F591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1614" y="2308898"/>
            <a:ext cx="7930661" cy="41707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3600" dirty="0">
                <a:latin typeface="Rockwell" panose="02060603020205020403" pitchFamily="18" charset="0"/>
                <a:cs typeface="Calibri" panose="020F0502020204030204" pitchFamily="34" charset="0"/>
              </a:rPr>
              <a:t>Szczepionki:</a:t>
            </a:r>
          </a:p>
          <a:p>
            <a:endParaRPr lang="pl-PL" sz="3600" dirty="0">
              <a:latin typeface="Rockwell" panose="02060603020205020403" pitchFamily="18" charset="0"/>
              <a:cs typeface="Calibri" panose="020F0502020204030204" pitchFamily="34" charset="0"/>
            </a:endParaRPr>
          </a:p>
          <a:p>
            <a:endParaRPr lang="pl-PL" sz="3600" dirty="0">
              <a:latin typeface="Rockwell" panose="02060603020205020403" pitchFamily="18" charset="0"/>
              <a:cs typeface="Calibri" panose="020F0502020204030204" pitchFamily="34" charset="0"/>
            </a:endParaRPr>
          </a:p>
          <a:p>
            <a:r>
              <a:rPr lang="pl-PL" sz="1800" kern="100" dirty="0">
                <a:effectLst/>
                <a:latin typeface="Rockwell" panose="020606030202050204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Szczepionki przeciw wirusowi brodawczaka ludzkiego (HPV) odgrywają kluczową rolę </a:t>
            </a:r>
            <a:br>
              <a:rPr lang="pl-PL" sz="1800" kern="100" dirty="0">
                <a:effectLst/>
                <a:latin typeface="Rockwell" panose="020606030202050204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kern="100" dirty="0">
                <a:effectLst/>
                <a:latin typeface="Rockwell" panose="020606030202050204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 profilaktyce nowotworów raka szyjki macicy oraz innych nowotworów, które może powodować wirus HPV. </a:t>
            </a:r>
          </a:p>
          <a:p>
            <a:r>
              <a:rPr lang="pl-PL" sz="1800" kern="100" dirty="0">
                <a:effectLst/>
                <a:latin typeface="Rockwell" panose="020606030202050204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Ich wprowadzenie do programów szczepień na całym świecie przyczyniło się do znacznego zmniejszenia liczby zachorowań i umieralności związanej z tym nowotworem. </a:t>
            </a:r>
          </a:p>
          <a:p>
            <a:r>
              <a:rPr lang="pl-PL" sz="1800" kern="100" dirty="0">
                <a:effectLst/>
                <a:latin typeface="Rockwell" panose="020606030202050204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Wszystkie przypadki raka szyjki macicy są poprzedzone przewlekłą infekcją HPV, </a:t>
            </a:r>
            <a:br>
              <a:rPr lang="pl-PL" sz="1800" kern="100" dirty="0">
                <a:effectLst/>
                <a:latin typeface="Rockwell" panose="020606030202050204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kern="100" dirty="0">
                <a:effectLst/>
                <a:latin typeface="Rockwell" panose="020606030202050204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rak szyjki macicy to czwarty na świecie, piąty w Europie i siódmy w Polsce nowotwór kobiet. Szczepienie skutecznie chroni przed rakiem szyjki macicy oraz innymi chorobami. </a:t>
            </a:r>
          </a:p>
          <a:p>
            <a:endParaRPr lang="pl-PL" dirty="0"/>
          </a:p>
        </p:txBody>
      </p:sp>
      <p:pic>
        <p:nvPicPr>
          <p:cNvPr id="5" name="!!Obraz 4" descr="Obraz zawierający godło, symbol, logo, Znak towarowy&#10;&#10;Opis wygenerowany automatycznie">
            <a:extLst>
              <a:ext uri="{FF2B5EF4-FFF2-40B4-BE49-F238E27FC236}">
                <a16:creationId xmlns:a16="http://schemas.microsoft.com/office/drawing/2014/main" id="{5AA6C085-D17D-7007-6D5C-3594B5A13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0" y="376832"/>
            <a:ext cx="465535" cy="46553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 descr="Obraz zawierający ilustracja, igła&#10;&#10;Opis wygenerowany automatycznie przy średnim poziomie pewności">
            <a:extLst>
              <a:ext uri="{FF2B5EF4-FFF2-40B4-BE49-F238E27FC236}">
                <a16:creationId xmlns:a16="http://schemas.microsoft.com/office/drawing/2014/main" id="{CA1A3826-5BDC-E164-EA1D-E8FEEE1F5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54" y="700477"/>
            <a:ext cx="3865179" cy="386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18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830113-7E5E-7687-E5B8-4C5E672C4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79749F-F9E0-F35A-8BF0-7AF0C5774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609600"/>
            <a:ext cx="3643150" cy="5603310"/>
          </a:xfrm>
        </p:spPr>
        <p:txBody>
          <a:bodyPr>
            <a:normAutofit/>
          </a:bodyPr>
          <a:lstStyle/>
          <a:p>
            <a:r>
              <a:rPr lang="pl-PL" dirty="0"/>
              <a:t>Szczepionki cd.</a:t>
            </a:r>
          </a:p>
        </p:txBody>
      </p:sp>
      <p:pic>
        <p:nvPicPr>
          <p:cNvPr id="5" name="!!Obraz 4" descr="Obraz zawierający godło, symbol, logo, Znak towarowy&#10;&#10;Opis wygenerowany automatycznie">
            <a:extLst>
              <a:ext uri="{FF2B5EF4-FFF2-40B4-BE49-F238E27FC236}">
                <a16:creationId xmlns:a16="http://schemas.microsoft.com/office/drawing/2014/main" id="{2E041676-340B-0E10-E795-062DB6BA1C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0" y="376832"/>
            <a:ext cx="465535" cy="46553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250AD4A0-B9C6-D697-CE2B-A6E3361B48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403125"/>
              </p:ext>
            </p:extLst>
          </p:nvPr>
        </p:nvGraphicFramePr>
        <p:xfrm>
          <a:off x="5127625" y="1114425"/>
          <a:ext cx="59245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32824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A18E29-1646-609D-59AD-3660A7D13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95DF41-ABBF-CF41-A5F1-7A1161FB1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pl-PL" dirty="0"/>
              <a:t>Jakie szczepionki?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777AC5-624C-DC26-C3BF-F38920D11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6352824" cy="369513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1700" kern="100" dirty="0">
                <a:effectLst/>
                <a:cs typeface="Times New Roman" panose="02020603050405020304" pitchFamily="18" charset="0"/>
              </a:rPr>
              <a:t>W Polsce dostępne są 2 główne szczepionki przeciw HPV:</a:t>
            </a:r>
          </a:p>
          <a:p>
            <a:pPr>
              <a:lnSpc>
                <a:spcPct val="110000"/>
              </a:lnSpc>
            </a:pPr>
            <a:r>
              <a:rPr lang="pl-PL" sz="1700" kern="100" dirty="0">
                <a:effectLst/>
                <a:cs typeface="Times New Roman" panose="02020603050405020304" pitchFamily="18" charset="0"/>
              </a:rPr>
              <a:t>Cervarix</a:t>
            </a:r>
          </a:p>
          <a:p>
            <a:pPr>
              <a:lnSpc>
                <a:spcPct val="110000"/>
              </a:lnSpc>
            </a:pPr>
            <a:r>
              <a:rPr lang="pl-PL" sz="1700" kern="100" dirty="0">
                <a:effectLst/>
                <a:cs typeface="Times New Roman" panose="02020603050405020304" pitchFamily="18" charset="0"/>
              </a:rPr>
              <a:t>Gardasil</a:t>
            </a:r>
          </a:p>
          <a:p>
            <a:pPr marL="0" indent="0">
              <a:lnSpc>
                <a:spcPct val="110000"/>
              </a:lnSpc>
              <a:buNone/>
            </a:pPr>
            <a:endParaRPr lang="pl-PL" sz="1700" kern="100" dirty="0">
              <a:effectLst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pl-PL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Obie szczepionki chronią przed najbardziej onkogennymi typami wirusa.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Dawki szczepionki: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ramach programu szczepień, szczepionki podawane są w 2 dawkach. Odstęp między tymi dawkami wynosi od 6 do 12 miesięcy.</a:t>
            </a:r>
            <a:endParaRPr lang="pl-PL" sz="1700" dirty="0"/>
          </a:p>
        </p:txBody>
      </p:sp>
      <p:pic>
        <p:nvPicPr>
          <p:cNvPr id="9" name="Graphic 8" descr="Igła">
            <a:extLst>
              <a:ext uri="{FF2B5EF4-FFF2-40B4-BE49-F238E27FC236}">
                <a16:creationId xmlns:a16="http://schemas.microsoft.com/office/drawing/2014/main" id="{94020878-F60D-95B5-7C29-8804B5158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8035" y="2210935"/>
            <a:ext cx="3493180" cy="3493180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pic>
        <p:nvPicPr>
          <p:cNvPr id="5" name="!!Obraz 4" descr="Obraz zawierający godło, symbol, logo, Znak towarowy&#10;&#10;Opis wygenerowany automatycznie">
            <a:extLst>
              <a:ext uri="{FF2B5EF4-FFF2-40B4-BE49-F238E27FC236}">
                <a16:creationId xmlns:a16="http://schemas.microsoft.com/office/drawing/2014/main" id="{7BDF938E-F866-ADC3-B1DF-1C116BC0B9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0" y="376832"/>
            <a:ext cx="465535" cy="46553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5126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0278F1-8C08-1B47-0541-E8979AA0E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447402-C113-EBB3-8977-18E340803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609600"/>
            <a:ext cx="3643150" cy="5603310"/>
          </a:xfrm>
        </p:spPr>
        <p:txBody>
          <a:bodyPr>
            <a:normAutofit/>
          </a:bodyPr>
          <a:lstStyle/>
          <a:p>
            <a:r>
              <a:rPr lang="pl-PL" dirty="0"/>
              <a:t>Działania niepożądane</a:t>
            </a:r>
          </a:p>
        </p:txBody>
      </p:sp>
      <p:pic>
        <p:nvPicPr>
          <p:cNvPr id="5" name="!!Obraz 4" descr="Obraz zawierający godło, symbol, logo, Znak towarowy&#10;&#10;Opis wygenerowany automatycznie">
            <a:extLst>
              <a:ext uri="{FF2B5EF4-FFF2-40B4-BE49-F238E27FC236}">
                <a16:creationId xmlns:a16="http://schemas.microsoft.com/office/drawing/2014/main" id="{4F9DE86D-555F-DF51-D5F7-EA952900E2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0" y="376832"/>
            <a:ext cx="465535" cy="46553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3" name="Symbol zastępczy zawartości 2">
            <a:extLst>
              <a:ext uri="{FF2B5EF4-FFF2-40B4-BE49-F238E27FC236}">
                <a16:creationId xmlns:a16="http://schemas.microsoft.com/office/drawing/2014/main" id="{5DCCC632-AEB7-1030-352B-9304A0759B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68938"/>
              </p:ext>
            </p:extLst>
          </p:nvPr>
        </p:nvGraphicFramePr>
        <p:xfrm>
          <a:off x="5127625" y="1114425"/>
          <a:ext cx="59245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25094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73A10D-8E26-4842-A758-83BB5F09C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558FA9A-C056-1F86-A38C-6583B3C76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pl-PL" dirty="0"/>
              <a:t>Dlaczego warto?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D04A18-6FD0-CF6F-6594-86D605B2B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971549"/>
            <a:ext cx="6291528" cy="461645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Szczepienie przeciw HPV jest szczególnie zalecane wśród młodzieży przed rozpoczęciem aktywności seksualnej, co maksymalizuje jego skuteczność. Wykazano, że w krajach, które wdrożyły programy powszechnych szczepień przeciw HPV, liczba przypadków raka szyjki macicy zdecydowanie spadła, co dowodzi, że szczepienie to najbardziej skuteczna metoda profilaktyki zakażeń HPV i kluczowy element </a:t>
            </a:r>
            <a:br>
              <a:rPr lang="pl-PL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walce z nowotworami związanymi z HPV.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!!Obraz 4" descr="Obraz zawierający godło, symbol, logo, Znak towarowy&#10;&#10;Opis wygenerowany automatycznie">
            <a:extLst>
              <a:ext uri="{FF2B5EF4-FFF2-40B4-BE49-F238E27FC236}">
                <a16:creationId xmlns:a16="http://schemas.microsoft.com/office/drawing/2014/main" id="{F6319CD0-B86C-9E3C-7B62-91FD652BAC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0" y="376832"/>
            <a:ext cx="465535" cy="46553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6088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297</TotalTime>
  <Words>1096</Words>
  <Application>Microsoft Office PowerPoint</Application>
  <PresentationFormat>Panoramiczny</PresentationFormat>
  <Paragraphs>89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0" baseType="lpstr">
      <vt:lpstr>Arial</vt:lpstr>
      <vt:lpstr>Bookman Old Style</vt:lpstr>
      <vt:lpstr>Calibri</vt:lpstr>
      <vt:lpstr>Rockwell</vt:lpstr>
      <vt:lpstr>Times New Roman</vt:lpstr>
      <vt:lpstr>Wingdings</vt:lpstr>
      <vt:lpstr>Damask</vt:lpstr>
      <vt:lpstr>Szczepienia Przeciw HPV w Szkołach</vt:lpstr>
      <vt:lpstr>Program szczepień przeciw ludzkiemu wirusowi brodawczaka (HPV) w szkołach</vt:lpstr>
      <vt:lpstr>Zakażenie ludzkim wirusem brodawczaka</vt:lpstr>
      <vt:lpstr>Zakażenie ludzkim wirusem brodawczaka</vt:lpstr>
      <vt:lpstr>Profilaktyka</vt:lpstr>
      <vt:lpstr>Szczepionki cd.</vt:lpstr>
      <vt:lpstr>Jakie szczepionki?</vt:lpstr>
      <vt:lpstr>Działania niepożądane</vt:lpstr>
      <vt:lpstr>Dlaczego warto?</vt:lpstr>
      <vt:lpstr>Dlaczego warto?</vt:lpstr>
      <vt:lpstr>Dlaczego warto?</vt:lpstr>
      <vt:lpstr>Prezentacja programu PowerPoint</vt:lpstr>
      <vt:lpstr>Organizacja szczepień przeciw HPV  w szkołach ma za zadanie:</vt:lpstr>
      <vt:lpstr>Założenia programu:  wrzesień 2024 - czerwiec 2030 </vt:lpstr>
      <vt:lpstr>Założenia programu:  wrzesień 2024 - czerwiec 2030 </vt:lpstr>
      <vt:lpstr>Szczepienia w szkole</vt:lpstr>
      <vt:lpstr>Szczepienia w szkole</vt:lpstr>
      <vt:lpstr>Prezentacja programu PowerPoint</vt:lpstr>
      <vt:lpstr>Prezentacja programu PowerPoint</vt:lpstr>
      <vt:lpstr>Prezentacja programu PowerPoint</vt:lpstr>
      <vt:lpstr>Prezentacja programu PowerPoint</vt:lpstr>
      <vt:lpstr>Kontakt i wsparcie</vt:lpstr>
      <vt:lpstr>Dziękujemy i zachęcamy  do dalszego zaangażowania  i współpracy w realizacji szczepień przeciw HPV wśród uczniów Państwa Szkoły.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PSSE Warszawa - Karolina Lipińska</dc:creator>
  <cp:lastModifiedBy>PSSE Warszawa - Karolina Lipińska</cp:lastModifiedBy>
  <cp:revision>22</cp:revision>
  <dcterms:created xsi:type="dcterms:W3CDTF">2024-10-29T07:44:06Z</dcterms:created>
  <dcterms:modified xsi:type="dcterms:W3CDTF">2024-10-30T11:32:28Z</dcterms:modified>
</cp:coreProperties>
</file>