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80" r:id="rId6"/>
    <p:sldId id="262" r:id="rId7"/>
    <p:sldId id="263" r:id="rId8"/>
    <p:sldId id="270" r:id="rId9"/>
    <p:sldId id="264" r:id="rId10"/>
    <p:sldId id="281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83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09.02.2023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Arial Rounded MT Bold" pitchFamily="34" charset="0"/>
              </a:rPr>
              <a:t>WARSZTATY SENSORYCZNE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100" dirty="0">
                <a:solidFill>
                  <a:schemeClr val="tx1"/>
                </a:solidFill>
              </a:rPr>
              <a:t>23-24.01.2023r.</a:t>
            </a:r>
          </a:p>
        </p:txBody>
      </p:sp>
    </p:spTree>
  </p:cSld>
  <p:clrMapOvr>
    <a:masterClrMapping/>
  </p:clrMapOvr>
  <p:transition spd="slow" advTm="15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C:\Users\EKM\Downloads\326973441_464983709179307_452412177827008029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13404"/>
            <a:ext cx="3024336" cy="5301399"/>
          </a:xfrm>
          <a:prstGeom prst="rect">
            <a:avLst/>
          </a:prstGeom>
          <a:noFill/>
        </p:spPr>
      </p:pic>
      <p:pic>
        <p:nvPicPr>
          <p:cNvPr id="6147" name="Picture 3" descr="C:\Users\EKM\Desktop\ulotka\warsztaty sensoryczne\warsztaty sensoryczne\327160672_731586808359617_548703180421843863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5006746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dirty="0"/>
              <a:t> intelektualną</a:t>
            </a:r>
          </a:p>
        </p:txBody>
      </p:sp>
      <p:pic>
        <p:nvPicPr>
          <p:cNvPr id="4098" name="Picture 2" descr="C:\Users\EKM\Desktop\ulotka\warsztaty sensoryczne\warsztaty sensoryczne\326594288_582106473323079_432841569991931605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997250" cy="2252179"/>
          </a:xfrm>
          <a:prstGeom prst="rect">
            <a:avLst/>
          </a:prstGeom>
          <a:noFill/>
        </p:spPr>
      </p:pic>
      <p:pic>
        <p:nvPicPr>
          <p:cNvPr id="4099" name="Picture 3" descr="C:\Users\EKM\Desktop\ulotka\warsztaty sensoryczne\warsztaty sensoryczne\326961090_574078354569763_8645701303558351836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EKM\Desktop\ulotka\warsztaty sensoryczne\warsztaty sensoryczne\326986613_3580082675558195_41072267870670795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63026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 descr="C:\Users\EKM\Desktop\ulotka\warsztaty sensoryczne\warsztaty sensoryczne\327108350_1580688585732514_8122031025637225024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3374994"/>
          </a:xfrm>
          <a:prstGeom prst="rect">
            <a:avLst/>
          </a:prstGeom>
          <a:noFill/>
        </p:spPr>
      </p:pic>
      <p:pic>
        <p:nvPicPr>
          <p:cNvPr id="7171" name="Picture 3" descr="C:\Users\EKM\Desktop\ulotka\warsztaty sensoryczne\warsztaty sensoryczne\327262135_481512187304057_503266633594558624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90" y="335699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br>
              <a:rPr lang="pl-PL" sz="3600" dirty="0"/>
            </a:br>
            <a:br>
              <a:rPr lang="pl-PL" sz="3600" dirty="0"/>
            </a:br>
            <a:br>
              <a:rPr lang="pl-PL" sz="3600" dirty="0"/>
            </a:br>
            <a:r>
              <a:rPr lang="pl-PL" sz="3100" dirty="0"/>
              <a:t>Uczniowie mieli także okazję zapoznać się </a:t>
            </a:r>
            <a:br>
              <a:rPr lang="pl-PL" sz="3100" dirty="0"/>
            </a:br>
            <a:r>
              <a:rPr lang="pl-PL" sz="3100" dirty="0"/>
              <a:t>z trudnościami dotyczącymi osób z zaburzeniami</a:t>
            </a:r>
            <a:br>
              <a:rPr lang="pl-PL" sz="3100" dirty="0"/>
            </a:br>
            <a:r>
              <a:rPr lang="pl-PL" sz="3100" dirty="0"/>
              <a:t> - równowagi</a:t>
            </a:r>
            <a:br>
              <a:rPr lang="pl-PL" sz="3600" dirty="0"/>
            </a:br>
            <a:br>
              <a:rPr lang="pl-PL" dirty="0"/>
            </a:br>
            <a:endParaRPr lang="pl-PL" dirty="0"/>
          </a:p>
        </p:txBody>
      </p:sp>
      <p:pic>
        <p:nvPicPr>
          <p:cNvPr id="8195" name="Picture 3" descr="C:\Users\EKM\Desktop\ulotka\warsztaty sensoryczne\warsztaty sensoryczne\327416041_2772474439556546_177427354217382062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394472" cy="4525963"/>
          </a:xfrm>
          <a:prstGeom prst="rect">
            <a:avLst/>
          </a:prstGeom>
          <a:noFill/>
        </p:spPr>
      </p:pic>
      <p:pic>
        <p:nvPicPr>
          <p:cNvPr id="1026" name="Picture 2" descr="C:\Users\EKM\Downloads\IMG_20230123_12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214246" cy="2952328"/>
          </a:xfrm>
          <a:prstGeom prst="rect">
            <a:avLst/>
          </a:prstGeom>
          <a:noFill/>
        </p:spPr>
      </p:pic>
      <p:pic>
        <p:nvPicPr>
          <p:cNvPr id="8194" name="Picture 2" descr="C:\Users\EKM\Desktop\ulotka\warsztaty sensoryczne\warsztaty sensoryczne\327203082_525217556093422_271961434577368109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83786"/>
            <a:ext cx="5190728" cy="3174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- problemami manualnymi</a:t>
            </a:r>
          </a:p>
        </p:txBody>
      </p:sp>
      <p:pic>
        <p:nvPicPr>
          <p:cNvPr id="9218" name="Picture 2" descr="C:\Users\EKM\Desktop\ulotka\warsztaty sensoryczne\warsztaty sensoryczne\327321075_737320814632380_230052233983606336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EKM\Desktop\ulotka\warsztaty sensoryczne\warsztaty sensoryczne\327394087_491401093067834_392897859829011120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221088"/>
            <a:ext cx="1977684" cy="2636912"/>
          </a:xfrm>
          <a:prstGeom prst="rect">
            <a:avLst/>
          </a:prstGeom>
          <a:noFill/>
        </p:spPr>
      </p:pic>
      <p:pic>
        <p:nvPicPr>
          <p:cNvPr id="9220" name="Picture 4" descr="C:\Users\EKM\Desktop\ulotka\warsztaty sensoryczne\warsztaty sensoryczne\327438330_738831777677397_128013671301707660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075" y="1268760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Uczestnicy zajęć dowiedzieli się jak mądrze pomagać.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11266" name="Picture 2" descr="C:\Users\EKM\Desktop\ulotka\warsztaty sensoryczne\warsztaty sensoryczne\325626398_3023019451338055_248585725829262598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039777" cy="4525963"/>
          </a:xfrm>
          <a:prstGeom prst="rect">
            <a:avLst/>
          </a:prstGeom>
          <a:noFill/>
        </p:spPr>
      </p:pic>
      <p:pic>
        <p:nvPicPr>
          <p:cNvPr id="11267" name="Picture 3" descr="C:\Users\EKM\Desktop\ulotka\warsztaty sensoryczne\warsztaty sensoryczne\326114074_1250946908790383_8683797384686411560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223" y="2332037"/>
            <a:ext cx="2039777" cy="4525963"/>
          </a:xfrm>
          <a:prstGeom prst="rect">
            <a:avLst/>
          </a:prstGeom>
          <a:noFill/>
        </p:spPr>
      </p:pic>
      <p:pic>
        <p:nvPicPr>
          <p:cNvPr id="11268" name="Picture 4" descr="C:\Users\EKM\Desktop\ulotka\savoir_okno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6434" y="1772816"/>
            <a:ext cx="2241386" cy="3270818"/>
          </a:xfrm>
          <a:prstGeom prst="rect">
            <a:avLst/>
          </a:prstGeom>
          <a:noFill/>
        </p:spPr>
      </p:pic>
      <p:pic>
        <p:nvPicPr>
          <p:cNvPr id="11269" name="Picture 5" descr="C:\Users\EKM\Desktop\ulotka\savoir_okno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2003029" cy="29946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Podczas warsztatów odwiedzili nas także nauczyciele, którzy równie chętnie pogłębiali swoją wiedzę </a:t>
            </a:r>
            <a:br>
              <a:rPr lang="pl-PL" sz="2800" dirty="0"/>
            </a:br>
            <a:r>
              <a:rPr lang="pl-PL" sz="2800" dirty="0"/>
              <a:t> i aktywnie uczestniczyli w ćwiczeniach.</a:t>
            </a:r>
          </a:p>
        </p:txBody>
      </p:sp>
      <p:pic>
        <p:nvPicPr>
          <p:cNvPr id="7170" name="Picture 2" descr="C:\Users\EKM\Desktop\ulotka\warsztaty sensoryczne\warsztaty sensoryczne\327167065_577221697242354_2082470610672492241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86294" cy="4525963"/>
          </a:xfrm>
          <a:prstGeom prst="rect">
            <a:avLst/>
          </a:prstGeom>
          <a:noFill/>
        </p:spPr>
      </p:pic>
      <p:pic>
        <p:nvPicPr>
          <p:cNvPr id="7171" name="Picture 3" descr="C:\Users\EKM\Desktop\ulotka\warsztaty sensoryczne\warsztaty sensoryczne\327183687_6143785242301132_916989164546071387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9799" y="1803086"/>
            <a:ext cx="4417001" cy="45062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EKM\Desktop\ulotka\warsztaty sensoryczne\warsztaty sensoryczne\327267614_853175099130375_262195877265374548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0648"/>
            <a:ext cx="4320480" cy="3240360"/>
          </a:xfrm>
          <a:prstGeom prst="rect">
            <a:avLst/>
          </a:prstGeom>
          <a:noFill/>
        </p:spPr>
      </p:pic>
      <p:pic>
        <p:nvPicPr>
          <p:cNvPr id="13315" name="Picture 3" descr="C:\Users\EKM\Desktop\ulotka\warsztaty sensoryczne\warsztaty sensoryczne\327298389_1626383514462882_3474780052246094687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394472" cy="4525963"/>
          </a:xfrm>
          <a:prstGeom prst="rect">
            <a:avLst/>
          </a:prstGeom>
          <a:noFill/>
        </p:spPr>
      </p:pic>
      <p:pic>
        <p:nvPicPr>
          <p:cNvPr id="13316" name="Picture 4" descr="C:\Users\EKM\Desktop\ulotka\warsztaty sensoryczne\warsztaty sensoryczne\325314462_506965864879884_537944534524822503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4338" name="Picture 2" descr="C:\Users\EKM\Desktop\ulotka\warsztaty sensoryczne\warsztaty sensoryczne\327319064_722444172923539_365202229553002036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C:\Users\EKM\Desktop\ulotka\warsztaty sensoryczne\warsztaty sensoryczne\327323659_2223603767818746_42366355390994762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039" y="1124744"/>
            <a:ext cx="410445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EKM\Desktop\ulotka\warsztaty sensoryczne\warsztaty sensoryczne\327413002_896908368422009_4364812714589809859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94472" cy="4525963"/>
          </a:xfrm>
          <a:prstGeom prst="rect">
            <a:avLst/>
          </a:prstGeom>
          <a:noFill/>
        </p:spPr>
      </p:pic>
      <p:pic>
        <p:nvPicPr>
          <p:cNvPr id="15363" name="Picture 3" descr="C:\Users\EKM\Desktop\ulotka\warsztaty sensoryczne\warsztaty sensoryczne\327465568_1223930128212427_443544117967166857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038600" cy="3028950"/>
          </a:xfrm>
          <a:prstGeom prst="rect">
            <a:avLst/>
          </a:prstGeom>
          <a:noFill/>
        </p:spPr>
      </p:pic>
      <p:pic>
        <p:nvPicPr>
          <p:cNvPr id="15364" name="Picture 4" descr="C:\Users\EKM\Desktop\ulotka\warsztaty sensoryczne\warsztaty sensoryczne\326908352_675343314368269_684787959037135744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+mn-lt"/>
                <a:cs typeface="Times New Roman" pitchFamily="18" charset="0"/>
              </a:rPr>
              <a:t>W dniach 23 i 24 stycznia w naszej szkole odbyły się warsztaty sensoryczne dla klas V i VI.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pic>
        <p:nvPicPr>
          <p:cNvPr id="5122" name="Picture 2" descr="C:\Users\EKM\Desktop\ulotka\warsztaty sensoryczne\warsztaty sensoryczne\326998429_3431344270460981_111931342681734506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5112802" cy="2304256"/>
          </a:xfrm>
          <a:prstGeom prst="rect">
            <a:avLst/>
          </a:prstGeom>
          <a:noFill/>
        </p:spPr>
      </p:pic>
      <p:pic>
        <p:nvPicPr>
          <p:cNvPr id="5123" name="Picture 3" descr="C:\Users\EKM\Desktop\ulotka\warsztaty sensoryczne\warsztaty sensoryczne\327118584_925716341952318_183552983407614814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C:\Users\EKM\Desktop\ulotka\warsztaty sensoryczne\warsztaty sensoryczne\325031315_549937120530395_6552501180790463843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280920" cy="3732075"/>
          </a:xfrm>
          <a:prstGeom prst="rect">
            <a:avLst/>
          </a:prstGeom>
          <a:noFill/>
        </p:spPr>
      </p:pic>
      <p:pic>
        <p:nvPicPr>
          <p:cNvPr id="16387" name="Picture 3" descr="C:\Users\EKM\Desktop\ulotka\warsztaty sensoryczne\warsztaty sensoryczne\325994626_719399946241698_5355216654022757907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1314"/>
            <a:ext cx="2831865" cy="6283489"/>
          </a:xfrm>
          <a:prstGeom prst="rect">
            <a:avLst/>
          </a:prstGeom>
          <a:noFill/>
        </p:spPr>
      </p:pic>
      <p:pic>
        <p:nvPicPr>
          <p:cNvPr id="16388" name="Picture 4" descr="C:\Users\EKM\Desktop\ulotka\warsztaty sensoryczne\warsztaty sensoryczne\326547594_1299994813906504_505921272543899050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83738"/>
            <a:ext cx="1475656" cy="32742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FCC565-61A3-4077-9E10-C16082AF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prstClr val="black"/>
                </a:solidFill>
              </a:rPr>
              <a:t>Dziękujemy za udział </a:t>
            </a:r>
            <a:r>
              <a:rPr lang="pl-PL" sz="4000" b="1" dirty="0">
                <a:solidFill>
                  <a:prstClr val="black"/>
                </a:solidFill>
                <a:sym typeface="Wingdings" pitchFamily="2" charset="2"/>
              </a:rPr>
              <a:t></a:t>
            </a:r>
            <a:br>
              <a:rPr lang="pl-PL" sz="4000" b="1" dirty="0">
                <a:solidFill>
                  <a:prstClr val="black"/>
                </a:solidFill>
              </a:rPr>
            </a:br>
            <a:r>
              <a:rPr lang="pl-PL" sz="4000" b="1" dirty="0">
                <a:solidFill>
                  <a:prstClr val="black"/>
                </a:solidFill>
              </a:rPr>
              <a:t>Zapraszamy za rok!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1E6FCF9-0E1C-4E54-9855-DC2D81D32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3477" y="5517232"/>
            <a:ext cx="2160240" cy="8159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l-PL" sz="800" dirty="0"/>
              <a:t>Anna Skotnicka</a:t>
            </a:r>
          </a:p>
          <a:p>
            <a:pPr marL="0" indent="0" algn="r">
              <a:buNone/>
            </a:pPr>
            <a:r>
              <a:rPr lang="pl-PL" sz="800" dirty="0"/>
              <a:t>Elżbieta </a:t>
            </a:r>
            <a:r>
              <a:rPr lang="pl-PL" sz="800" dirty="0" err="1"/>
              <a:t>Siwczak</a:t>
            </a:r>
            <a:endParaRPr lang="pl-PL" sz="800" dirty="0"/>
          </a:p>
          <a:p>
            <a:pPr marL="0" indent="0" algn="r">
              <a:buNone/>
            </a:pPr>
            <a:r>
              <a:rPr lang="pl-PL" sz="800" dirty="0"/>
              <a:t>Winiarska Wioleta</a:t>
            </a:r>
          </a:p>
          <a:p>
            <a:pPr marL="0" indent="0" algn="r">
              <a:buNone/>
            </a:pPr>
            <a:r>
              <a:rPr lang="pl-PL" sz="800" dirty="0"/>
              <a:t>Magda Wygnańska - Gajcy</a:t>
            </a:r>
          </a:p>
        </p:txBody>
      </p:sp>
      <p:pic>
        <p:nvPicPr>
          <p:cNvPr id="5" name="Picture 3" descr="C:\Users\EKM\Desktop\ulotka\warsztaty sensoryczne\warsztaty sensoryczne\324967625_476933527983517_2102651197084738219_n.jpg">
            <a:extLst>
              <a:ext uri="{FF2B5EF4-FFF2-40B4-BE49-F238E27FC236}">
                <a16:creationId xmlns:a16="http://schemas.microsoft.com/office/drawing/2014/main" id="{32A8D93D-C0C6-4755-A642-C92DE2782E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848872" cy="3537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1224560"/>
      </p:ext>
    </p:extLst>
  </p:cSld>
  <p:clrMapOvr>
    <a:masterClrMapping/>
  </p:clrMapOvr>
  <p:transition spd="slow" advTm="15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pl-PL" sz="3600" dirty="0"/>
              <a:t>Podczas warsztatów dzieci  miały okazję przekonać się jakich problemów doświadczają osoby z różnymi niepełnosprawnościami: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 descr="https://jutom.com.pl/userdata/public/gfx/17bdd3bad9df042e8fbe6cd536d4548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1594520" cy="180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ymbol zastępczy zawartości 5" descr="ikona niesłyszący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88840"/>
            <a:ext cx="1825486" cy="16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https://upload.wikimedia.org/wikipedia/commons/thumb/2/27/Autism-Neurodiversity-or-Mental-health-symbol.svg/800px-Autism-Neurodiversity-or-Mental-health-symbol.svg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2"/>
            <a:ext cx="1800200" cy="198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Międzynarodowy Dzień Niewidomych-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1885120" cy="16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pl-PL" dirty="0"/>
              <a:t> wzrokową</a:t>
            </a:r>
            <a:br>
              <a:rPr lang="pl-PL" dirty="0"/>
            </a:br>
            <a:endParaRPr lang="pl-PL" dirty="0"/>
          </a:p>
        </p:txBody>
      </p:sp>
      <p:pic>
        <p:nvPicPr>
          <p:cNvPr id="1026" name="Picture 2" descr="C:\Users\EKM\Desktop\ulotka\warsztaty sensoryczne\warsztaty sensoryczne\326581776_697790655155836_418123833093192849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072573" cy="2304430"/>
          </a:xfrm>
          <a:prstGeom prst="rect">
            <a:avLst/>
          </a:prstGeom>
          <a:noFill/>
        </p:spPr>
      </p:pic>
      <p:pic>
        <p:nvPicPr>
          <p:cNvPr id="1027" name="Picture 3" descr="C:\Users\EKM\Desktop\ulotka\warsztaty sensoryczne\warsztaty sensoryczne\326633189_959932545433821_880103448932478247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3738" y="836712"/>
            <a:ext cx="2466414" cy="5472608"/>
          </a:xfrm>
          <a:prstGeom prst="rect">
            <a:avLst/>
          </a:prstGeom>
          <a:noFill/>
        </p:spPr>
      </p:pic>
      <p:pic>
        <p:nvPicPr>
          <p:cNvPr id="1029" name="Picture 5" descr="C:\Users\EKM\Desktop\ulotka\warsztaty sensoryczne\warsztaty sensoryczne\327012430_6017146724974192_879765416937421391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3707904" cy="2780928"/>
          </a:xfrm>
          <a:prstGeom prst="rect">
            <a:avLst/>
          </a:prstGeom>
          <a:noFill/>
        </p:spPr>
      </p:pic>
      <p:pic>
        <p:nvPicPr>
          <p:cNvPr id="1031" name="Picture 7" descr="C:\Users\EKM\Desktop\ulotka\warsztaty sensoryczne\warsztaty sensoryczne\327155383_1372566870241613_801687796528499704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3456384" cy="2592288"/>
          </a:xfrm>
          <a:prstGeom prst="rect">
            <a:avLst/>
          </a:prstGeom>
          <a:noFill/>
        </p:spPr>
      </p:pic>
      <p:pic>
        <p:nvPicPr>
          <p:cNvPr id="3074" name="Picture 2" descr="C:\Users\EKM\Desktop\ulotka\warsztaty sensoryczne\warsztaty sensoryczne\326469599_890685388813379_208107860974101469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59" y="764704"/>
            <a:ext cx="3072341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EKM\Downloads\327517964_2933491103460937_522006862314330860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91313" cy="5053142"/>
          </a:xfrm>
          <a:prstGeom prst="rect">
            <a:avLst/>
          </a:prstGeom>
          <a:noFill/>
        </p:spPr>
      </p:pic>
      <p:pic>
        <p:nvPicPr>
          <p:cNvPr id="1027" name="Picture 3" descr="C:\Users\EKM\Downloads\327396652_1379462706155929_8426267721405469884_n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3" y="0"/>
            <a:ext cx="4187957" cy="3140968"/>
          </a:xfrm>
          <a:prstGeom prst="rect">
            <a:avLst/>
          </a:prstGeom>
          <a:noFill/>
        </p:spPr>
      </p:pic>
      <p:pic>
        <p:nvPicPr>
          <p:cNvPr id="1028" name="Picture 4" descr="C:\Users\EKM\Desktop\ulotka\warsztaty sensoryczne\warsztaty sensoryczne\326306778_586283226175793_351600526038048261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2787774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(zagadka w języku </a:t>
            </a:r>
            <a:r>
              <a:rPr lang="pl-PL" sz="2800" dirty="0" err="1"/>
              <a:t>Braille’a</a:t>
            </a:r>
            <a:r>
              <a:rPr lang="pl-PL" sz="2800" dirty="0"/>
              <a:t>)</a:t>
            </a:r>
          </a:p>
        </p:txBody>
      </p:sp>
      <p:pic>
        <p:nvPicPr>
          <p:cNvPr id="2052" name="Picture 4" descr="C:\Users\EKM\Desktop\ulotka\warsztaty sensoryczne\warsztaty sensoryczne\327361196_483070227350889_6866428739199124131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038600" cy="3028950"/>
          </a:xfrm>
          <a:prstGeom prst="rect">
            <a:avLst/>
          </a:prstGeom>
          <a:noFill/>
        </p:spPr>
      </p:pic>
      <p:pic>
        <p:nvPicPr>
          <p:cNvPr id="3" name="Picture 2" descr="C:\Users\EKM\Desktop\ulotka\warsztaty sensoryczne\warsztaty sensoryczne\325024648_729853768448167_164618753776718533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3223117"/>
            <a:ext cx="3744416" cy="3634883"/>
          </a:xfrm>
          <a:prstGeom prst="rect">
            <a:avLst/>
          </a:prstGeom>
          <a:noFill/>
        </p:spPr>
      </p:pic>
      <p:pic>
        <p:nvPicPr>
          <p:cNvPr id="4" name="Picture 3" descr="C:\Users\EKM\Desktop\ulotka\warsztaty sensoryczne\warsztaty sensoryczne\326972316_558783912835316_238306635535668380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312368" cy="3391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dirty="0"/>
              <a:t> </a:t>
            </a:r>
            <a:r>
              <a:rPr lang="pl-PL" sz="4000" dirty="0"/>
              <a:t>słuchową</a:t>
            </a:r>
          </a:p>
        </p:txBody>
      </p:sp>
      <p:pic>
        <p:nvPicPr>
          <p:cNvPr id="3074" name="Picture 2" descr="C:\Users\EKM\Desktop\ulotka\warsztaty sensoryczne\warsztaty sensoryczne\327386994_912733743487721_5635742890929548132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4271798"/>
          </a:xfrm>
          <a:prstGeom prst="rect">
            <a:avLst/>
          </a:prstGeom>
          <a:noFill/>
        </p:spPr>
      </p:pic>
      <p:pic>
        <p:nvPicPr>
          <p:cNvPr id="3075" name="Picture 3" descr="C:\Users\EKM\Desktop\ulotka\warsztaty sensoryczne\warsztaty sensoryczne\327437377_860413531922508_6338429389603773894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17032"/>
            <a:ext cx="4187957" cy="3140968"/>
          </a:xfrm>
          <a:prstGeom prst="rect">
            <a:avLst/>
          </a:prstGeom>
          <a:noFill/>
        </p:spPr>
      </p:pic>
      <p:pic>
        <p:nvPicPr>
          <p:cNvPr id="3076" name="Picture 4" descr="C:\Users\EKM\Desktop\ulotka\warsztaty sensoryczne\warsztaty sensoryczne\327595625_1581486998969108_229548554971933230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7" y="1412776"/>
            <a:ext cx="3035830" cy="2276872"/>
          </a:xfrm>
          <a:prstGeom prst="rect">
            <a:avLst/>
          </a:prstGeom>
          <a:noFill/>
        </p:spPr>
      </p:pic>
      <p:pic>
        <p:nvPicPr>
          <p:cNvPr id="9218" name="Picture 2" descr="C:\Users\EKM\Desktop\ulotka\warsztaty sensoryczne\warsztaty sensoryczne\327206126_736217807769551_836526374966379216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3087952" cy="29969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dirty="0"/>
              <a:t>(język migowy)</a:t>
            </a:r>
          </a:p>
        </p:txBody>
      </p:sp>
      <p:pic>
        <p:nvPicPr>
          <p:cNvPr id="10242" name="Picture 2" descr="C:\Users\EKM\Desktop\ulotka\warsztaty sensoryczne\warsztaty sensoryczne\327583377_875585873558198_2294020420539646126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028950"/>
          </a:xfrm>
          <a:prstGeom prst="rect">
            <a:avLst/>
          </a:prstGeom>
          <a:noFill/>
        </p:spPr>
      </p:pic>
      <p:pic>
        <p:nvPicPr>
          <p:cNvPr id="10245" name="Picture 5" descr="C:\Users\EKM\Desktop\ulotka\warsztaty sensoryczne\warsztaty sensoryczne\327150219_714446960338654_891480824763315749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5400600" cy="2428688"/>
          </a:xfrm>
          <a:prstGeom prst="rect">
            <a:avLst/>
          </a:prstGeom>
          <a:noFill/>
        </p:spPr>
      </p:pic>
      <p:pic>
        <p:nvPicPr>
          <p:cNvPr id="4098" name="Picture 2" descr="C:\Users\EKM\Desktop\ulotka\warsztaty sensoryczne\warsztaty sensoryczne\327023899_752427106214775_307626076412439576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052438" cy="3511846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43432"/>
            <a:ext cx="4038600" cy="301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dirty="0"/>
              <a:t> ruchową</a:t>
            </a:r>
          </a:p>
        </p:txBody>
      </p:sp>
      <p:pic>
        <p:nvPicPr>
          <p:cNvPr id="6146" name="Picture 2" descr="C:\Users\EKM\Desktop\ulotka\warsztaty sensoryczne\warsztaty sensoryczne\327102585_1335977530525066_531924595970772300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EKM\Desktop\ulotka\warsztaty sensoryczne\warsztaty sensoryczne\327383073_8731641073576467_6108049808936727471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394472" cy="4525963"/>
          </a:xfrm>
          <a:prstGeom prst="rect">
            <a:avLst/>
          </a:prstGeom>
          <a:noFill/>
        </p:spPr>
      </p:pic>
      <p:pic>
        <p:nvPicPr>
          <p:cNvPr id="5122" name="Picture 2" descr="C:\Users\EKM\Downloads\326873614_710222304026732_308200383767579020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69060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000">
    <p:wipe dir="d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134</Words>
  <Application>Microsoft Office PowerPoint</Application>
  <PresentationFormat>Pokaz na ekranie (4:3)</PresentationFormat>
  <Paragraphs>19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Times New Roman</vt:lpstr>
      <vt:lpstr>Wingdings</vt:lpstr>
      <vt:lpstr>Motyw pakietu Office</vt:lpstr>
      <vt:lpstr>WARSZTATY SENSORYCZNE</vt:lpstr>
      <vt:lpstr>W dniach 23 i 24 stycznia w naszej szkole odbyły się warsztaty sensoryczne dla klas V i VI.</vt:lpstr>
      <vt:lpstr> Podczas warsztatów dzieci  miały okazję przekonać się jakich problemów doświadczają osoby z różnymi niepełnosprawnościami: </vt:lpstr>
      <vt:lpstr> wzrokową </vt:lpstr>
      <vt:lpstr>Prezentacja programu PowerPoint</vt:lpstr>
      <vt:lpstr>(zagadka w języku Braille’a)</vt:lpstr>
      <vt:lpstr> słuchową</vt:lpstr>
      <vt:lpstr>(język migowy)</vt:lpstr>
      <vt:lpstr> ruchową</vt:lpstr>
      <vt:lpstr>Prezentacja programu PowerPoint</vt:lpstr>
      <vt:lpstr> intelektualną</vt:lpstr>
      <vt:lpstr>Prezentacja programu PowerPoint</vt:lpstr>
      <vt:lpstr>   Uczniowie mieli także okazję zapoznać się  z trudnościami dotyczącymi osób z zaburzeniami  - równowagi  </vt:lpstr>
      <vt:lpstr>- problemami manualnymi</vt:lpstr>
      <vt:lpstr>Uczestnicy zajęć dowiedzieli się jak mądrze pomagać. </vt:lpstr>
      <vt:lpstr>Podczas warsztatów odwiedzili nas także nauczyciele, którzy równie chętnie pogłębiali swoją wiedzę   i aktywnie uczestniczyli w ćwiczeniach.</vt:lpstr>
      <vt:lpstr>Prezentacja programu PowerPoint</vt:lpstr>
      <vt:lpstr>Prezentacja programu PowerPoint</vt:lpstr>
      <vt:lpstr>Prezentacja programu PowerPoint</vt:lpstr>
      <vt:lpstr>Prezentacja programu PowerPoint</vt:lpstr>
      <vt:lpstr>Dziękujemy za udział  Zapraszamy za rok!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SENSORYCZNE</dc:title>
  <dc:creator>EKM</dc:creator>
  <cp:lastModifiedBy>Małgorzata Stefaniuk</cp:lastModifiedBy>
  <cp:revision>75</cp:revision>
  <dcterms:created xsi:type="dcterms:W3CDTF">2023-01-26T11:41:37Z</dcterms:created>
  <dcterms:modified xsi:type="dcterms:W3CDTF">2023-02-09T10:00:57Z</dcterms:modified>
</cp:coreProperties>
</file>