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C1EA62-AB30-4506-B42F-CB35BF5B98A0}" type="datetimeFigureOut">
              <a:rPr lang="pl-PL" smtClean="0"/>
              <a:t>20.04.2018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E379FE-9696-4C03-8B57-E99E218CF28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678488" cy="1894362"/>
          </a:xfrm>
        </p:spPr>
        <p:txBody>
          <a:bodyPr>
            <a:noAutofit/>
          </a:bodyPr>
          <a:lstStyle/>
          <a:p>
            <a:r>
              <a:rPr lang="pl-PL" sz="4800" dirty="0" smtClean="0"/>
              <a:t>OBRAZKOWY SŁOWNIK ORTOGRAFICZNY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1556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lin\Pictures\2017-01-17\03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2"/>
          <a:stretch/>
        </p:blipFill>
        <p:spPr bwMode="auto">
          <a:xfrm rot="5400000">
            <a:off x="1123041" y="-411557"/>
            <a:ext cx="2232249" cy="4008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lin\Pictures\2017-01-17\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0"/>
          <a:stretch/>
        </p:blipFill>
        <p:spPr bwMode="auto">
          <a:xfrm rot="5400000">
            <a:off x="5225553" y="134607"/>
            <a:ext cx="2712789" cy="426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lin\Pictures\2017-01-17\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388" y="2534099"/>
            <a:ext cx="2850268" cy="3919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alin\Pictures\2017-01-17\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6"/>
          <a:stretch/>
        </p:blipFill>
        <p:spPr bwMode="auto">
          <a:xfrm rot="5400000">
            <a:off x="5359246" y="3001666"/>
            <a:ext cx="2445404" cy="441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lin\Pictures\2017-01-17\039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" r="8401"/>
          <a:stretch/>
        </p:blipFill>
        <p:spPr bwMode="auto">
          <a:xfrm rot="5400000">
            <a:off x="1102246" y="-230039"/>
            <a:ext cx="2736305" cy="3861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lin\Pictures\2017-01-17\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9422" y="3035634"/>
            <a:ext cx="3000748" cy="4126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lin\Pictures\2017-01-17\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6761" y="-129032"/>
            <a:ext cx="2844058" cy="391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alin\Pictures\2017-01-17\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4"/>
          <a:stretch/>
        </p:blipFill>
        <p:spPr bwMode="auto">
          <a:xfrm rot="5400000">
            <a:off x="931507" y="2677003"/>
            <a:ext cx="2528455" cy="4032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71600" y="76470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Obrazkowy słownik ortograficzny </a:t>
            </a:r>
            <a:r>
              <a:rPr lang="pl-PL" b="1" dirty="0" smtClean="0"/>
              <a:t> </a:t>
            </a:r>
          </a:p>
          <a:p>
            <a:pPr marL="0" indent="0" algn="ctr">
              <a:buNone/>
            </a:pPr>
            <a:r>
              <a:rPr lang="pl-PL" b="1" dirty="0" smtClean="0"/>
              <a:t>to efekt pracy wszystkich uczniów, uczęszczających na zajęcia terapii pedagogicznej. Jest bardzo skuteczna metoda doskonalenia znajomości prawidłowej pisowni wyrazów z trudnościami ortograficznymi, do których nie można zastosować żadnej zasady ortograficznej. Dzięki pracy z wykorzystaniem obrazu aktywizujemy pamięć, umiejętność tworzenia skojarzeń,      a tym samym minimalizujemy ilość popełnianych błędów.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150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467600" cy="4225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6000" b="1" dirty="0" smtClean="0"/>
              <a:t>EFEKTY  NASZEJ PRACY </a:t>
            </a:r>
          </a:p>
          <a:p>
            <a:pPr marL="0" indent="0" algn="ctr">
              <a:buNone/>
            </a:pPr>
            <a:endParaRPr lang="pl-PL" sz="6000" b="1" dirty="0" smtClean="0"/>
          </a:p>
          <a:p>
            <a:pPr marL="0" indent="0" algn="ctr">
              <a:buNone/>
            </a:pPr>
            <a:r>
              <a:rPr lang="pl-PL" sz="11500" dirty="0" smtClean="0">
                <a:sym typeface="Wingdings" pitchFamily="2" charset="2"/>
              </a:rPr>
              <a:t></a:t>
            </a:r>
            <a:endParaRPr lang="pl-PL" sz="11500" dirty="0"/>
          </a:p>
        </p:txBody>
      </p:sp>
    </p:spTree>
    <p:extLst>
      <p:ext uri="{BB962C8B-B14F-4D97-AF65-F5344CB8AC3E}">
        <p14:creationId xmlns:p14="http://schemas.microsoft.com/office/powerpoint/2010/main" val="22904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in\Pictures\2017-01-17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2439" y="-267273"/>
            <a:ext cx="2304256" cy="3792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in\Pictures\2017-01-17\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5616" y="267112"/>
            <a:ext cx="2433145" cy="4004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in\Pictures\2017-01-17\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r="8650" b="13022"/>
          <a:stretch/>
        </p:blipFill>
        <p:spPr bwMode="auto">
          <a:xfrm rot="16200000">
            <a:off x="992281" y="2441571"/>
            <a:ext cx="2376265" cy="3775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lin\Pictures\2017-01-17\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0"/>
          <a:stretch/>
        </p:blipFill>
        <p:spPr bwMode="auto">
          <a:xfrm rot="16200000">
            <a:off x="4756905" y="3343757"/>
            <a:ext cx="2796643" cy="3749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in\Pictures\2017-01-17\00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6"/>
          <a:stretch/>
        </p:blipFill>
        <p:spPr bwMode="auto">
          <a:xfrm rot="16200000">
            <a:off x="1059907" y="-192877"/>
            <a:ext cx="229049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lin\Pictures\2017-01-17\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4"/>
          <a:stretch/>
        </p:blipFill>
        <p:spPr bwMode="auto">
          <a:xfrm rot="16200000">
            <a:off x="4807415" y="-262797"/>
            <a:ext cx="2911168" cy="395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lin\Pictures\2017-01-17\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005" y="2339459"/>
            <a:ext cx="2736304" cy="3763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lin\Pictures\2017-01-17\0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4" b="10370"/>
          <a:stretch/>
        </p:blipFill>
        <p:spPr bwMode="auto">
          <a:xfrm rot="5400000">
            <a:off x="5166051" y="2591611"/>
            <a:ext cx="2558138" cy="432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in\Pictures\2017-01-17\01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8" b="4248"/>
          <a:stretch/>
        </p:blipFill>
        <p:spPr bwMode="auto">
          <a:xfrm rot="5400000">
            <a:off x="1158035" y="-56367"/>
            <a:ext cx="2654507" cy="3857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lin\Pictures\2017-01-17\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9" b="11305"/>
          <a:stretch/>
        </p:blipFill>
        <p:spPr bwMode="auto">
          <a:xfrm rot="5400000">
            <a:off x="5064902" y="2859858"/>
            <a:ext cx="2676132" cy="3805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lin\Pictures\2017-01-17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9187" y="-120515"/>
            <a:ext cx="2798672" cy="3849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lin\Pictures\2017-01-17\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0457" y="2913863"/>
            <a:ext cx="2722605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lin\Pictures\2017-01-17\01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5" b="3083"/>
          <a:stretch/>
        </p:blipFill>
        <p:spPr bwMode="auto">
          <a:xfrm rot="5400000">
            <a:off x="1166590" y="-432152"/>
            <a:ext cx="2784620" cy="4314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lin\Pictures\2017-01-17\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9" b="3944"/>
          <a:stretch/>
        </p:blipFill>
        <p:spPr bwMode="auto">
          <a:xfrm rot="5400000">
            <a:off x="5203969" y="2869039"/>
            <a:ext cx="2536484" cy="4232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lin\Pictures\2017-01-17\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" b="5461"/>
          <a:stretch/>
        </p:blipFill>
        <p:spPr bwMode="auto">
          <a:xfrm rot="5400000">
            <a:off x="815485" y="2825235"/>
            <a:ext cx="2761474" cy="3774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lin\Pictures\2017-01-17\0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"/>
          <a:stretch/>
        </p:blipFill>
        <p:spPr bwMode="auto">
          <a:xfrm rot="5400000">
            <a:off x="5301444" y="111012"/>
            <a:ext cx="2952327" cy="3827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in\Pictures\2017-01-17\020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0"/>
          <a:stretch/>
        </p:blipFill>
        <p:spPr bwMode="auto">
          <a:xfrm>
            <a:off x="1130342" y="222070"/>
            <a:ext cx="2592288" cy="3068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lin\Pictures\2017-01-17\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r="9316"/>
          <a:stretch/>
        </p:blipFill>
        <p:spPr bwMode="auto">
          <a:xfrm rot="5400000">
            <a:off x="4831041" y="-211651"/>
            <a:ext cx="2590803" cy="426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lin\Pictures\2017-01-17\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7754" b="7700"/>
          <a:stretch/>
        </p:blipFill>
        <p:spPr bwMode="auto">
          <a:xfrm rot="5400000">
            <a:off x="5079561" y="2925006"/>
            <a:ext cx="2604657" cy="375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lin\Pictures\2017-01-17\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863" y="3059364"/>
            <a:ext cx="2737246" cy="3764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lin\Pictures\2017-01-17\02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7"/>
          <a:stretch/>
        </p:blipFill>
        <p:spPr bwMode="auto">
          <a:xfrm rot="5400000">
            <a:off x="1418532" y="-186284"/>
            <a:ext cx="2338539" cy="366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lin\Pictures\2017-01-17\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/>
        </p:blipFill>
        <p:spPr bwMode="auto">
          <a:xfrm rot="5400000">
            <a:off x="4937235" y="2697363"/>
            <a:ext cx="3043448" cy="465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lin\Pictures\2017-01-17\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1" r="9251"/>
          <a:stretch/>
        </p:blipFill>
        <p:spPr bwMode="auto">
          <a:xfrm rot="5400000">
            <a:off x="5055424" y="353288"/>
            <a:ext cx="2531762" cy="335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lin\Pictures\2017-01-17\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782" y="2485368"/>
            <a:ext cx="2617890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</TotalTime>
  <Words>64</Words>
  <Application>Microsoft Office PowerPoint</Application>
  <PresentationFormat>Pokaz na ekranie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Wykusz</vt:lpstr>
      <vt:lpstr>OBRAZKOWY SŁOWNIK ORTOGRAFICZNY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OBRAZKOWY SŁOWNIK ORTOGRAFICZNY</dc:title>
  <dc:creator>Maria Bartold</dc:creator>
  <cp:lastModifiedBy>Maria Bartold</cp:lastModifiedBy>
  <cp:revision>7</cp:revision>
  <dcterms:created xsi:type="dcterms:W3CDTF">2018-04-20T17:20:20Z</dcterms:created>
  <dcterms:modified xsi:type="dcterms:W3CDTF">2018-04-20T18:13:16Z</dcterms:modified>
</cp:coreProperties>
</file>